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8" r:id="rId4"/>
    <p:sldId id="260" r:id="rId5"/>
    <p:sldId id="261" r:id="rId6"/>
    <p:sldId id="264" r:id="rId7"/>
    <p:sldId id="265" r:id="rId8"/>
    <p:sldId id="266" r:id="rId9"/>
    <p:sldId id="269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040" autoAdjust="0"/>
  </p:normalViewPr>
  <p:slideViewPr>
    <p:cSldViewPr>
      <p:cViewPr varScale="1">
        <p:scale>
          <a:sx n="101" d="100"/>
          <a:sy n="101" d="100"/>
        </p:scale>
        <p:origin x="-2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0" y="620688"/>
            <a:ext cx="4248472" cy="532859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Соловьева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Ирина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Николаевна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Специальность: педагогика и методика начального обучения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Место работы: ГККП «Детский сад №5 «Колосок» при отделе образования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г. Степногорск,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воспитатель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первой квалификационной категории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Стаж работы: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30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лет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0688"/>
            <a:ext cx="4320480" cy="52565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392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88640"/>
            <a:ext cx="8445624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Тема самообразования: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«Индивидуальное развитие дошкольников в процессе ознакомления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 природой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pic>
        <p:nvPicPr>
          <p:cNvPr id="4" name="Рисунок 3" descr="C:\Users\123\Desktop\Фото\DSC0228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00808"/>
            <a:ext cx="6912768" cy="5112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8000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6632"/>
            <a:ext cx="8712968" cy="2592288"/>
          </a:xfrm>
        </p:spPr>
        <p:txBody>
          <a:bodyPr>
            <a:noAutofit/>
          </a:bodyPr>
          <a:lstStyle/>
          <a:p>
            <a:pPr indent="449580" algn="ctr">
              <a:lnSpc>
                <a:spcPct val="115000"/>
              </a:lnSpc>
              <a:spcAft>
                <a:spcPts val="0"/>
              </a:spcAft>
            </a:pPr>
            <a:r>
              <a:rPr lang="ru-RU" sz="1800" b="1" dirty="0" smtClean="0">
                <a:latin typeface="Times New Roman"/>
                <a:ea typeface="Times New Roman"/>
                <a:cs typeface="Times New Roman"/>
              </a:rPr>
              <a:t>Актуальность темы </a:t>
            </a:r>
            <a:r>
              <a:rPr lang="ru-RU" sz="1800" b="1" dirty="0">
                <a:latin typeface="Times New Roman"/>
                <a:ea typeface="Times New Roman"/>
                <a:cs typeface="Times New Roman"/>
              </a:rPr>
              <a:t>заключается в том, что в современном мире ухудшается экологическая культура людей. Именно поэтому нужно особое внимание уделить экологическому воспитанию дошкольников. Наука педагогика прошла длинный путь развития, чтобы предложить нам различные средства и способы для развития познавательной сферы дошкольников, одно из них ознакомление с природой. Родная природа – это лучший источник  из которого ребёнок черпает свои первые знания, впечатления опыт.</a:t>
            </a:r>
            <a:endParaRPr lang="ru-RU" sz="1600" b="1" dirty="0">
              <a:ea typeface="Calibri"/>
              <a:cs typeface="Times New Roman"/>
            </a:endParaRPr>
          </a:p>
          <a:p>
            <a:endParaRPr lang="ru-RU" sz="2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708919"/>
            <a:ext cx="6984776" cy="4048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906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1437"/>
            <a:ext cx="3672408" cy="263691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знакомление дошкольников с природой способствует формированию основ экологического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мировоззрения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и культуры через различные виды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деятельности.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236006000018\Desktop\20170614_1035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56992"/>
            <a:ext cx="4490635" cy="259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598139" y="2748463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dirty="0"/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Обеспечивает правильную ориентировку в окружающем мире.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Развивает речь, мышление, воображение, память, знание о предметах и явлениях природы,  понятия о взаимосвязях и взаимозависимости всех компонентов природы.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Правильно организованное экологическое воспитание значимо для развития у ребенка коммуникативной, познавательной, творческой компетентностей и личностного развития ребенка</a:t>
            </a:r>
          </a:p>
          <a:p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64480"/>
            <a:ext cx="4579761" cy="2583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590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5192" y="188640"/>
            <a:ext cx="8229600" cy="18722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 работе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использую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методы и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приемы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по индивидуальному развитию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дошкольников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при помощи  дидактических игр, экологических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схем,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знаков.</a:t>
            </a:r>
          </a:p>
        </p:txBody>
      </p:sp>
      <p:pic>
        <p:nvPicPr>
          <p:cNvPr id="3076" name="Picture 4" descr="C:\Users\Владелец\Desktop\ира\DSC0236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79" y="1988840"/>
            <a:ext cx="4237697" cy="31782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437" y="3356992"/>
            <a:ext cx="4524022" cy="33873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73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6632"/>
            <a:ext cx="4464496" cy="6530498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4300" b="1" dirty="0" smtClean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ea typeface="Calibri"/>
                <a:cs typeface="Times New Roman"/>
              </a:rPr>
              <a:t>В работе по ознакомлению с природой </a:t>
            </a:r>
            <a:r>
              <a:rPr lang="ru-RU" sz="4300" b="1" dirty="0" smtClean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ea typeface="Calibri"/>
                <a:cs typeface="Times New Roman"/>
              </a:rPr>
              <a:t>применяю </a:t>
            </a:r>
            <a:r>
              <a:rPr lang="ru-RU" sz="4300" b="1" dirty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ea typeface="Calibri"/>
                <a:cs typeface="Times New Roman"/>
              </a:rPr>
              <a:t>разнообразные виды деятельности:</a:t>
            </a:r>
            <a:endParaRPr lang="ru-RU" sz="25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4300" b="1" dirty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ea typeface="Calibri"/>
                <a:cs typeface="Times New Roman"/>
              </a:rPr>
              <a:t>Практическую </a:t>
            </a:r>
            <a:endParaRPr lang="ru-RU" sz="2500" dirty="0">
              <a:ea typeface="Calibri"/>
              <a:cs typeface="Times New Roman"/>
            </a:endParaRPr>
          </a:p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4300" b="1" dirty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ea typeface="Calibri"/>
                <a:cs typeface="Calibri"/>
              </a:rPr>
              <a:t>↓</a:t>
            </a:r>
            <a:endParaRPr lang="ru-RU" sz="25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4300" b="1" dirty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ea typeface="Calibri"/>
                <a:cs typeface="Calibri"/>
              </a:rPr>
              <a:t>Опытно-исследовательскую</a:t>
            </a:r>
            <a:endParaRPr lang="ru-RU" sz="2500" dirty="0">
              <a:ea typeface="Calibri"/>
              <a:cs typeface="Times New Roman"/>
            </a:endParaRPr>
          </a:p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4300" b="1" dirty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ea typeface="Calibri"/>
                <a:cs typeface="Calibri"/>
              </a:rPr>
              <a:t>↓</a:t>
            </a:r>
            <a:endParaRPr lang="ru-RU" sz="25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4300" b="1" dirty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ea typeface="Calibri"/>
                <a:cs typeface="Calibri"/>
              </a:rPr>
              <a:t>Познавательно-развивающую</a:t>
            </a:r>
            <a:endParaRPr lang="ru-RU" sz="2500" dirty="0">
              <a:ea typeface="Calibri"/>
              <a:cs typeface="Times New Roman"/>
            </a:endParaRPr>
          </a:p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4300" b="1" dirty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ea typeface="Calibri"/>
                <a:cs typeface="Calibri"/>
              </a:rPr>
              <a:t>↓</a:t>
            </a:r>
            <a:endParaRPr lang="ru-RU" sz="25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4300" b="1" dirty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ea typeface="Calibri"/>
                <a:cs typeface="Calibri"/>
              </a:rPr>
              <a:t>Художественно-продуктивную</a:t>
            </a:r>
            <a:endParaRPr lang="ru-RU" sz="2500" dirty="0">
              <a:ea typeface="Calibri"/>
              <a:cs typeface="Times New Roman"/>
            </a:endParaRPr>
          </a:p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4300" b="1" dirty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ea typeface="Calibri"/>
                <a:cs typeface="Calibri"/>
              </a:rPr>
              <a:t>↓</a:t>
            </a:r>
            <a:endParaRPr lang="ru-RU" sz="25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4300" b="1" dirty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ea typeface="Calibri"/>
                <a:cs typeface="Calibri"/>
              </a:rPr>
              <a:t>Развлекательно-игровую</a:t>
            </a:r>
            <a:endParaRPr lang="ru-RU" sz="2500" dirty="0">
              <a:ea typeface="Calibri"/>
              <a:cs typeface="Times New Roman"/>
            </a:endParaRPr>
          </a:p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4300" b="1" dirty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ea typeface="Calibri"/>
                <a:cs typeface="Times New Roman"/>
              </a:rPr>
              <a:t> </a:t>
            </a:r>
            <a:endParaRPr lang="ru-RU" sz="2500" dirty="0"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4" name="Picture 5" descr="J:\фото шарики\DSC023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340768"/>
            <a:ext cx="4799366" cy="39382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9017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69251" y="166957"/>
            <a:ext cx="3981128" cy="6597352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b="1" dirty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ea typeface="Calibri"/>
                <a:cs typeface="Times New Roman"/>
              </a:rPr>
              <a:t>В работе с детьми </a:t>
            </a:r>
            <a:r>
              <a:rPr lang="ru-RU" b="1" dirty="0" smtClean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ea typeface="Calibri"/>
                <a:cs typeface="Times New Roman"/>
              </a:rPr>
              <a:t>важно соблюдать </a:t>
            </a:r>
            <a:r>
              <a:rPr lang="ru-RU" b="1" dirty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ea typeface="Calibri"/>
                <a:cs typeface="Times New Roman"/>
              </a:rPr>
              <a:t>общие дидактические принципы:</a:t>
            </a:r>
            <a:endParaRPr lang="ru-RU" sz="20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ea typeface="Calibri"/>
                <a:cs typeface="Times New Roman"/>
              </a:rPr>
              <a:t>Системность </a:t>
            </a:r>
            <a:endParaRPr lang="ru-RU" sz="2000" dirty="0">
              <a:ea typeface="Calibri"/>
              <a:cs typeface="Times New Roman"/>
            </a:endParaRPr>
          </a:p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dirty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ea typeface="Calibri"/>
                <a:cs typeface="Calibri"/>
              </a:rPr>
              <a:t>↓</a:t>
            </a:r>
            <a:endParaRPr lang="ru-RU" sz="20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ea typeface="Calibri"/>
                <a:cs typeface="Calibri"/>
              </a:rPr>
              <a:t>Последовательность </a:t>
            </a:r>
            <a:endParaRPr lang="ru-RU" sz="2000" dirty="0">
              <a:ea typeface="Calibri"/>
              <a:cs typeface="Times New Roman"/>
            </a:endParaRPr>
          </a:p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dirty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ea typeface="Calibri"/>
                <a:cs typeface="Calibri"/>
              </a:rPr>
              <a:t>↓</a:t>
            </a:r>
            <a:endParaRPr lang="ru-RU" sz="20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ea typeface="Calibri"/>
                <a:cs typeface="Calibri"/>
              </a:rPr>
              <a:t>Наглядность </a:t>
            </a:r>
            <a:endParaRPr lang="ru-RU" sz="2000" dirty="0">
              <a:ea typeface="Calibri"/>
              <a:cs typeface="Times New Roman"/>
            </a:endParaRPr>
          </a:p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dirty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ea typeface="Calibri"/>
                <a:cs typeface="Calibri"/>
              </a:rPr>
              <a:t>↓</a:t>
            </a:r>
            <a:endParaRPr lang="ru-RU" sz="20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ea typeface="Calibri"/>
                <a:cs typeface="Calibri"/>
              </a:rPr>
              <a:t>Оптимальность</a:t>
            </a:r>
            <a:endParaRPr lang="ru-RU" sz="2000" dirty="0">
              <a:ea typeface="Calibri"/>
              <a:cs typeface="Times New Roman"/>
            </a:endParaRPr>
          </a:p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dirty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ea typeface="Calibri"/>
                <a:cs typeface="Calibri"/>
              </a:rPr>
              <a:t>↓</a:t>
            </a:r>
            <a:endParaRPr lang="ru-RU" sz="20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ea typeface="Calibri"/>
                <a:cs typeface="Calibri"/>
              </a:rPr>
              <a:t>Научность</a:t>
            </a:r>
            <a:endParaRPr lang="ru-RU" sz="2000" dirty="0" smtClean="0">
              <a:ea typeface="Calibri"/>
              <a:cs typeface="Times New Roman"/>
            </a:endParaRPr>
          </a:p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dirty="0" smtClean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ea typeface="Calibri"/>
                <a:cs typeface="Calibri"/>
              </a:rPr>
              <a:t>↓</a:t>
            </a:r>
            <a:endParaRPr lang="ru-RU" sz="20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ea typeface="Calibri"/>
                <a:cs typeface="Calibri"/>
              </a:rPr>
              <a:t>Креативность</a:t>
            </a:r>
            <a:endParaRPr lang="ru-RU" sz="2000" dirty="0">
              <a:ea typeface="Calibri"/>
              <a:cs typeface="Times New Roman"/>
            </a:endParaRPr>
          </a:p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dirty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ea typeface="Calibri"/>
                <a:cs typeface="Calibri"/>
              </a:rPr>
              <a:t>↓</a:t>
            </a:r>
            <a:endParaRPr lang="ru-RU" sz="20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ea typeface="Calibri"/>
                <a:cs typeface="Calibri"/>
              </a:rPr>
              <a:t>Учет возрастных особенностей</a:t>
            </a:r>
            <a:endParaRPr lang="ru-RU" sz="2000" dirty="0">
              <a:ea typeface="Calibri"/>
              <a:cs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 descr="G:\Фото\DSC0204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6957"/>
            <a:ext cx="4021992" cy="3115806"/>
          </a:xfrm>
          <a:prstGeom prst="rect">
            <a:avLst/>
          </a:prstGeom>
          <a:noFill/>
          <a:ln>
            <a:noFill/>
          </a:ln>
          <a:effectLst>
            <a:softEdge rad="12700"/>
          </a:effec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586" y="3573016"/>
            <a:ext cx="4073665" cy="3055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399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фото для брошюры\DSC018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156003"/>
            <a:ext cx="4917772" cy="36883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6632"/>
            <a:ext cx="8496944" cy="374441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accent1"/>
                </a:solidFill>
              </a:rPr>
              <a:t>                 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Ожидаемый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результат</a:t>
            </a:r>
          </a:p>
          <a:p>
            <a:pPr marL="0" indent="0">
              <a:buNone/>
            </a:pP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Результаты </a:t>
            </a:r>
            <a:r>
              <a:rPr lang="ru-RU" sz="3500" b="1" dirty="0">
                <a:latin typeface="Times New Roman" pitchFamily="18" charset="0"/>
                <a:cs typeface="Times New Roman" pitchFamily="18" charset="0"/>
              </a:rPr>
              <a:t>использования экологических игр и пособий на  занятиях и в свободное время, убеждают в том, что создаются благоприятные условия для развития познавательных способностей детей (память, мышление, воображение, речь, личностные качества), что необходимо для полноценной подготовки дошкольников к обучению в школе. В результате улучшаются качественные показатели учебно-воспитательного процесса.</a:t>
            </a:r>
          </a:p>
          <a:p>
            <a:endParaRPr lang="ru-RU" sz="3500" dirty="0"/>
          </a:p>
        </p:txBody>
      </p:sp>
    </p:spTree>
    <p:extLst>
      <p:ext uri="{BB962C8B-B14F-4D97-AF65-F5344CB8AC3E}">
        <p14:creationId xmlns:p14="http://schemas.microsoft.com/office/powerpoint/2010/main" val="282965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70371" y="2564904"/>
            <a:ext cx="840326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Спасибо за внимание!</a:t>
            </a:r>
            <a:endParaRPr lang="ru-RU" sz="6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9727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281</Words>
  <Application>Microsoft Office PowerPoint</Application>
  <PresentationFormat>Экран (4:3)</PresentationFormat>
  <Paragraphs>37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Соловьева  Ирина Николаевна Специальность: педагогика и методика начального обучения Место работы: ГККП «Детский сад №5 «Колосок» при отделе образования  г. Степногорск,  воспитатель первой квалификационной категории Стаж работы: 30 лет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Владелец</dc:creator>
  <cp:lastModifiedBy>236006000018</cp:lastModifiedBy>
  <cp:revision>31</cp:revision>
  <dcterms:created xsi:type="dcterms:W3CDTF">2017-04-24T07:20:35Z</dcterms:created>
  <dcterms:modified xsi:type="dcterms:W3CDTF">2017-08-23T08:24:33Z</dcterms:modified>
</cp:coreProperties>
</file>