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74" r:id="rId6"/>
    <p:sldId id="260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94" r:id="rId17"/>
    <p:sldId id="270" r:id="rId18"/>
    <p:sldId id="277" r:id="rId19"/>
    <p:sldId id="281" r:id="rId20"/>
    <p:sldId id="282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71" r:id="rId29"/>
    <p:sldId id="272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947665320311015"/>
          <c:y val="3.6657096960285851E-2"/>
          <c:w val="0.47863550049173909"/>
          <c:h val="0.8403330496998190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уровень1 уровень готовность к началу регулярного обучения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Лист1!$A$2:$A$3</c:f>
              <c:strCache>
                <c:ptCount val="2"/>
                <c:pt idx="0">
                  <c:v>группа №2</c:v>
                </c:pt>
                <c:pt idx="1">
                  <c:v>группа №9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0.8200000000000004</c:v>
                </c:pt>
                <c:pt idx="1">
                  <c:v>0.75000000000000044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2 уровень - условная готовность к началу обучения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2"/>
                <c:pt idx="0">
                  <c:v>группа №2</c:v>
                </c:pt>
                <c:pt idx="1">
                  <c:v>группа №9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0.1800000000000001</c:v>
                </c:pt>
                <c:pt idx="1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3 уровень - условная не готовность к началу регулярного обучения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Лист1!$A$2:$A$3</c:f>
              <c:strCache>
                <c:ptCount val="2"/>
                <c:pt idx="0">
                  <c:v>группа №2</c:v>
                </c:pt>
                <c:pt idx="1">
                  <c:v>группа №9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1">
                  <c:v>8.0000000000000071E-2</c:v>
                </c:pt>
              </c:numCache>
            </c:numRef>
          </c:val>
        </c:ser>
        <c:dLbls>
          <c:showVal val="1"/>
        </c:dLbls>
        <c:axId val="167292288"/>
        <c:axId val="167306368"/>
      </c:barChart>
      <c:catAx>
        <c:axId val="167292288"/>
        <c:scaling>
          <c:orientation val="minMax"/>
        </c:scaling>
        <c:axPos val="b"/>
        <c:tickLblPos val="nextTo"/>
        <c:crossAx val="167306368"/>
        <c:crosses val="autoZero"/>
        <c:auto val="1"/>
        <c:lblAlgn val="ctr"/>
        <c:lblOffset val="100"/>
      </c:catAx>
      <c:valAx>
        <c:axId val="167306368"/>
        <c:scaling>
          <c:orientation val="minMax"/>
        </c:scaling>
        <c:axPos val="l"/>
        <c:majorGridlines/>
        <c:numFmt formatCode="0%" sourceLinked="1"/>
        <c:tickLblPos val="nextTo"/>
        <c:crossAx val="16729228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bg1"/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уровень1 уровень готовность к началу регулярного обучения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Лист1!$A$2:$A$5</c:f>
              <c:strCache>
                <c:ptCount val="2"/>
                <c:pt idx="0">
                  <c:v>группа №2</c:v>
                </c:pt>
                <c:pt idx="1">
                  <c:v>группа №9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2"/>
                <c:pt idx="0">
                  <c:v>0.27</c:v>
                </c:pt>
                <c:pt idx="1">
                  <c:v>4.0000000000000022E-2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2 уровень - условная готовность к началу обучения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Лист1!$A$2:$A$5</c:f>
              <c:strCache>
                <c:ptCount val="2"/>
                <c:pt idx="0">
                  <c:v>группа №2</c:v>
                </c:pt>
                <c:pt idx="1">
                  <c:v>группа №9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2"/>
                <c:pt idx="0">
                  <c:v>0.65000000000000058</c:v>
                </c:pt>
                <c:pt idx="1">
                  <c:v>0.88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3 уровень - условная не готовность к началу регулярного обучения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2"/>
                <c:pt idx="0">
                  <c:v>группа №2</c:v>
                </c:pt>
                <c:pt idx="1">
                  <c:v>группа №9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2"/>
                <c:pt idx="0">
                  <c:v>8.0000000000000043E-2</c:v>
                </c:pt>
                <c:pt idx="1">
                  <c:v>8.0000000000000043E-2</c:v>
                </c:pt>
              </c:numCache>
            </c:numRef>
          </c:val>
        </c:ser>
        <c:dLbls>
          <c:showVal val="1"/>
        </c:dLbls>
        <c:axId val="93236224"/>
        <c:axId val="93242112"/>
      </c:barChart>
      <c:catAx>
        <c:axId val="93236224"/>
        <c:scaling>
          <c:orientation val="minMax"/>
        </c:scaling>
        <c:axPos val="b"/>
        <c:tickLblPos val="nextTo"/>
        <c:crossAx val="93242112"/>
        <c:crosses val="autoZero"/>
        <c:auto val="1"/>
        <c:lblAlgn val="ctr"/>
        <c:lblOffset val="100"/>
      </c:catAx>
      <c:valAx>
        <c:axId val="93242112"/>
        <c:scaling>
          <c:orientation val="minMax"/>
        </c:scaling>
        <c:axPos val="l"/>
        <c:majorGridlines/>
        <c:numFmt formatCode="0%" sourceLinked="1"/>
        <c:tickLblPos val="nextTo"/>
        <c:crossAx val="9323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7598646399685"/>
          <c:y val="0.20583506993106421"/>
          <c:w val="0.30818590620040492"/>
          <c:h val="0.58832960624931463"/>
        </c:manualLayout>
      </c:layout>
    </c:legend>
    <c:plotVisOnly val="1"/>
    <c:dispBlanksAs val="gap"/>
  </c:chart>
  <c:spPr>
    <a:solidFill>
      <a:schemeClr val="bg1"/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947665320311015"/>
          <c:y val="3.6657096960285851E-2"/>
          <c:w val="0.47863550049173909"/>
          <c:h val="0.8403330496998190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уровень1 уровень готовность к началу регулярного обучения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группа №5</c:v>
                </c:pt>
                <c:pt idx="1">
                  <c:v>группа №8</c:v>
                </c:pt>
                <c:pt idx="2">
                  <c:v>группа №9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0.41</c:v>
                </c:pt>
                <c:pt idx="1">
                  <c:v>0.53</c:v>
                </c:pt>
                <c:pt idx="2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2 уровень - условная готовность к началу обучения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группа №5</c:v>
                </c:pt>
                <c:pt idx="1">
                  <c:v>группа №8</c:v>
                </c:pt>
                <c:pt idx="2">
                  <c:v>группа №9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0.43</c:v>
                </c:pt>
                <c:pt idx="2">
                  <c:v>0.93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3 уровень - условная не готовность к началу регулярного обучения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Лист1!$A$2:$A$4</c:f>
              <c:strCache>
                <c:ptCount val="3"/>
                <c:pt idx="0">
                  <c:v>группа №5</c:v>
                </c:pt>
                <c:pt idx="1">
                  <c:v>группа №8</c:v>
                </c:pt>
                <c:pt idx="2">
                  <c:v>группа №9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0.03</c:v>
                </c:pt>
                <c:pt idx="1">
                  <c:v>0.04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axId val="168582528"/>
        <c:axId val="168596608"/>
      </c:barChart>
      <c:catAx>
        <c:axId val="168582528"/>
        <c:scaling>
          <c:orientation val="minMax"/>
        </c:scaling>
        <c:axPos val="b"/>
        <c:tickLblPos val="nextTo"/>
        <c:crossAx val="168596608"/>
        <c:crosses val="autoZero"/>
        <c:auto val="1"/>
        <c:lblAlgn val="ctr"/>
        <c:lblOffset val="100"/>
      </c:catAx>
      <c:valAx>
        <c:axId val="168596608"/>
        <c:scaling>
          <c:orientation val="minMax"/>
        </c:scaling>
        <c:axPos val="l"/>
        <c:majorGridlines/>
        <c:numFmt formatCode="0%" sourceLinked="1"/>
        <c:tickLblPos val="nextTo"/>
        <c:crossAx val="16858252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bg1"/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456159855007281"/>
          <c:y val="1.7993255529603559E-2"/>
          <c:w val="0.47863550049173897"/>
          <c:h val="0.8403330496998190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уровень1 уровень готовность к началу регулярного обучения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группа №5</c:v>
                </c:pt>
                <c:pt idx="1">
                  <c:v>группа №8</c:v>
                </c:pt>
                <c:pt idx="2">
                  <c:v>группа №9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</c:v>
                </c:pt>
                <c:pt idx="1">
                  <c:v>0.56000000000000005</c:v>
                </c:pt>
                <c:pt idx="2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2 уровень - условная готовность к началу обучения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группа №5</c:v>
                </c:pt>
                <c:pt idx="1">
                  <c:v>группа №8</c:v>
                </c:pt>
                <c:pt idx="2">
                  <c:v>группа №9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</c:v>
                </c:pt>
                <c:pt idx="1">
                  <c:v>0.44</c:v>
                </c:pt>
                <c:pt idx="2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3 уровень - условная не готовность к началу регулярного обучения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Лист1!$A$2:$A$4</c:f>
              <c:strCache>
                <c:ptCount val="3"/>
                <c:pt idx="0">
                  <c:v>группа №5</c:v>
                </c:pt>
                <c:pt idx="1">
                  <c:v>группа №8</c:v>
                </c:pt>
                <c:pt idx="2">
                  <c:v>группа №9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axId val="36710272"/>
        <c:axId val="36734464"/>
      </c:barChart>
      <c:catAx>
        <c:axId val="36710272"/>
        <c:scaling>
          <c:orientation val="minMax"/>
        </c:scaling>
        <c:axPos val="b"/>
        <c:tickLblPos val="nextTo"/>
        <c:crossAx val="36734464"/>
        <c:crosses val="autoZero"/>
        <c:auto val="1"/>
        <c:lblAlgn val="ctr"/>
        <c:lblOffset val="100"/>
      </c:catAx>
      <c:valAx>
        <c:axId val="36734464"/>
        <c:scaling>
          <c:orientation val="minMax"/>
        </c:scaling>
        <c:axPos val="l"/>
        <c:majorGridlines/>
        <c:numFmt formatCode="0%" sourceLinked="1"/>
        <c:tickLblPos val="nextTo"/>
        <c:crossAx val="3671027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bg1"/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51CAB-BFA0-48AE-BCC8-FCC4449AAB4A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35B963-FE05-4E6E-8B36-83C6D81F02C6}">
      <dgm:prSet phldrT="[Текст]" custT="1"/>
      <dgm:spPr/>
      <dgm:t>
        <a:bodyPr/>
        <a:lstStyle/>
        <a:p>
          <a:r>
            <a:rPr lang="ru-RU" sz="1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Мотивационные направления</a:t>
          </a:r>
        </a:p>
      </dgm:t>
    </dgm:pt>
    <dgm:pt modelId="{37A4B86E-7116-463F-A5C1-83A5C9E6A117}" type="parTrans" cxnId="{7D7E9D6E-A763-4E77-965E-8E079024DCE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CC8F563-1CAF-454E-B99E-49790926F8EE}" type="sibTrans" cxnId="{7D7E9D6E-A763-4E77-965E-8E079024DCE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C08763-3E76-4AE2-A033-2AA8BCDAE6AB}">
      <dgm:prSet phldrT="[Текст]" custT="1"/>
      <dgm:spPr/>
      <dgm:t>
        <a:bodyPr/>
        <a:lstStyle/>
        <a:p>
          <a:pPr algn="ctr"/>
          <a:r>
            <a:rPr lang="ru-RU" sz="1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Улучшение системы отношений ребенка с родителями, сверстниками, педагогами</a:t>
          </a:r>
        </a:p>
      </dgm:t>
    </dgm:pt>
    <dgm:pt modelId="{3310D7B7-3D04-449D-AF94-F73649DC6D95}" type="parTrans" cxnId="{6D809ECC-A380-4BA6-9955-A35A1061CA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0E587E-EE40-4E02-AB03-67D3BE862822}" type="sibTrans" cxnId="{6D809ECC-A380-4BA6-9955-A35A1061CA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D663448-FA7C-408B-B35A-4B3AED136D04}">
      <dgm:prSet phldrT="[Текст]" custT="1"/>
      <dgm:spPr/>
      <dgm:t>
        <a:bodyPr/>
        <a:lstStyle/>
        <a:p>
          <a:pPr algn="ctr"/>
          <a:r>
            <a:rPr lang="ru-RU" sz="1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Стимуляция развития предпосылок учебной деятельности</a:t>
          </a:r>
        </a:p>
      </dgm:t>
    </dgm:pt>
    <dgm:pt modelId="{E4A01556-6197-49BB-864E-EAFF23237232}" type="parTrans" cxnId="{0DFD4B6A-2BE4-43E3-B77B-A045F3CDE3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452528-DA4E-4B15-B822-C923F669536A}" type="sibTrans" cxnId="{0DFD4B6A-2BE4-43E3-B77B-A045F3CDE3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BC396D-EFE1-44F4-8706-561F2D7FC89A}">
      <dgm:prSet phldrT="[Текст]" custT="1"/>
      <dgm:spPr/>
      <dgm:t>
        <a:bodyPr/>
        <a:lstStyle/>
        <a:p>
          <a:pPr algn="ctr"/>
          <a:r>
            <a:rPr lang="ru-RU" sz="1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Формирование и развитие ведущих для </a:t>
          </a:r>
          <a:r>
            <a:rPr lang="ru-RU" sz="1000" b="1" i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психологичеких</a:t>
          </a:r>
          <a:r>
            <a:rPr lang="ru-RU" sz="1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способностей</a:t>
          </a:r>
        </a:p>
      </dgm:t>
    </dgm:pt>
    <dgm:pt modelId="{7E8E28CD-066B-4847-B2B9-CD0AE0628D90}" type="parTrans" cxnId="{206E5A52-6D19-463E-BD1A-BB19446A8C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83C24A-0C44-498D-BE49-2DA5229134EB}" type="sibTrans" cxnId="{206E5A52-6D19-463E-BD1A-BB19446A8C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970058-6B9F-4552-B8F9-6ED39E422406}">
      <dgm:prSet phldrT="[Текст]" custT="1"/>
      <dgm:spPr/>
      <dgm:t>
        <a:bodyPr/>
        <a:lstStyle/>
        <a:p>
          <a:pPr algn="ctr"/>
          <a:r>
            <a:rPr lang="ru-RU" sz="1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Создание всех условий для позитивного эмоционального отношения к школьной деятельности</a:t>
          </a:r>
        </a:p>
      </dgm:t>
    </dgm:pt>
    <dgm:pt modelId="{73609E97-B831-4EFF-AAC6-AE4E255E9F10}" type="parTrans" cxnId="{2220BECB-2BA3-4E6D-864F-6DA874E009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A2A77A-7A83-41F4-A91F-9F1122C018FB}" type="sibTrans" cxnId="{2220BECB-2BA3-4E6D-864F-6DA874E009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9834FE9-AA9E-4A48-8637-83F59C1862DB}">
      <dgm:prSet custT="1"/>
      <dgm:spPr/>
      <dgm:t>
        <a:bodyPr/>
        <a:lstStyle/>
        <a:p>
          <a:pPr algn="ctr"/>
          <a:r>
            <a:rPr lang="ru-RU" sz="10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Обеспечение сближения </a:t>
          </a:r>
          <a:r>
            <a:rPr lang="ru-RU" sz="1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главных субъектов учебно-воспитательного процесса</a:t>
          </a:r>
        </a:p>
      </dgm:t>
    </dgm:pt>
    <dgm:pt modelId="{B9FB4EC2-C4BC-4C9F-A3D1-15BD12A6191B}" type="parTrans" cxnId="{28AB239D-F9A9-4446-AC60-E320336DE1B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CA1AD48-F8FA-42DF-BF70-09CE44C17859}" type="sibTrans" cxnId="{28AB239D-F9A9-4446-AC60-E320336DE1B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BC37F4-113A-4FA0-8B0D-2B4EDD74B1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C4C36A-360B-4C8F-9EF1-6B12F529C103}" type="parTrans" cxnId="{7EFADD3B-6FDB-4FDD-9A18-74B442825A5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54D56B9-01E0-464D-8EF3-C886C0BCCEC5}" type="sibTrans" cxnId="{7EFADD3B-6FDB-4FDD-9A18-74B442825A5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31815E-1B5A-49EF-8864-5543D8903CC8}" type="pres">
      <dgm:prSet presAssocID="{8BD51CAB-BFA0-48AE-BCC8-FCC4449AAB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BB8755-6568-48D4-A8C8-265846227A66}" type="pres">
      <dgm:prSet presAssocID="{DC35B963-FE05-4E6E-8B36-83C6D81F02C6}" presName="centerShape" presStyleLbl="node0" presStyleIdx="0" presStyleCnt="1" custScaleX="111906" custScaleY="97036" custLinFactNeighborX="-717" custLinFactNeighborY="-1159"/>
      <dgm:spPr/>
      <dgm:t>
        <a:bodyPr/>
        <a:lstStyle/>
        <a:p>
          <a:endParaRPr lang="ru-RU"/>
        </a:p>
      </dgm:t>
    </dgm:pt>
    <dgm:pt modelId="{D088DEA0-2273-417E-8771-16FC808041A8}" type="pres">
      <dgm:prSet presAssocID="{3310D7B7-3D04-449D-AF94-F73649DC6D95}" presName="parTrans" presStyleLbl="sibTrans2D1" presStyleIdx="0" presStyleCnt="5"/>
      <dgm:spPr/>
      <dgm:t>
        <a:bodyPr/>
        <a:lstStyle/>
        <a:p>
          <a:endParaRPr lang="ru-RU"/>
        </a:p>
      </dgm:t>
    </dgm:pt>
    <dgm:pt modelId="{6F911F31-1387-4C65-A075-7ABCF642687D}" type="pres">
      <dgm:prSet presAssocID="{3310D7B7-3D04-449D-AF94-F73649DC6D9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6C673F3-51AF-44BC-861A-1B5335654DF7}" type="pres">
      <dgm:prSet presAssocID="{9AC08763-3E76-4AE2-A033-2AA8BCDAE6AB}" presName="node" presStyleLbl="node1" presStyleIdx="0" presStyleCnt="5" custScaleX="130576" custScaleY="104579" custRadScaleRad="97653" custRadScaleInc="-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BD610-779A-4147-A1B7-52AE5327ECAF}" type="pres">
      <dgm:prSet presAssocID="{E4A01556-6197-49BB-864E-EAFF23237232}" presName="parTrans" presStyleLbl="sibTrans2D1" presStyleIdx="1" presStyleCnt="5"/>
      <dgm:spPr/>
      <dgm:t>
        <a:bodyPr/>
        <a:lstStyle/>
        <a:p>
          <a:endParaRPr lang="ru-RU"/>
        </a:p>
      </dgm:t>
    </dgm:pt>
    <dgm:pt modelId="{65E2E4B5-0062-470B-9142-7DA213BCB4BF}" type="pres">
      <dgm:prSet presAssocID="{E4A01556-6197-49BB-864E-EAFF2323723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847908E4-3961-4334-B3F2-7987F304FA5D}" type="pres">
      <dgm:prSet presAssocID="{2D663448-FA7C-408B-B35A-4B3AED136D04}" presName="node" presStyleLbl="node1" presStyleIdx="1" presStyleCnt="5" custScaleX="124350" custScaleY="109458" custRadScaleRad="112018" custRadScaleInc="-9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BF1EA-B274-492E-B9DD-50DB1D55BFDE}" type="pres">
      <dgm:prSet presAssocID="{7E8E28CD-066B-4847-B2B9-CD0AE0628D9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DAB3D077-096E-4F27-A584-111F539BCB36}" type="pres">
      <dgm:prSet presAssocID="{7E8E28CD-066B-4847-B2B9-CD0AE0628D9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04C2B1D-F14E-4D1D-B077-25D338800E93}" type="pres">
      <dgm:prSet presAssocID="{ECBC396D-EFE1-44F4-8706-561F2D7FC89A}" presName="node" presStyleLbl="node1" presStyleIdx="2" presStyleCnt="5" custScaleX="147069" custScaleY="109237" custRadScaleRad="123807" custRadScaleInc="-55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A231B-C0C1-4594-A761-313B6D93A2FE}" type="pres">
      <dgm:prSet presAssocID="{73609E97-B831-4EFF-AAC6-AE4E255E9F10}" presName="parTrans" presStyleLbl="sibTrans2D1" presStyleIdx="3" presStyleCnt="5"/>
      <dgm:spPr/>
      <dgm:t>
        <a:bodyPr/>
        <a:lstStyle/>
        <a:p>
          <a:endParaRPr lang="ru-RU"/>
        </a:p>
      </dgm:t>
    </dgm:pt>
    <dgm:pt modelId="{5B1C0982-4BBB-4727-BB3A-1D781B72E06D}" type="pres">
      <dgm:prSet presAssocID="{73609E97-B831-4EFF-AAC6-AE4E255E9F1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444DBD4-DF33-4B7C-8DCC-083BD0DBF901}" type="pres">
      <dgm:prSet presAssocID="{A1970058-6B9F-4552-B8F9-6ED39E422406}" presName="node" presStyleLbl="node1" presStyleIdx="3" presStyleCnt="5" custScaleX="165198" custScaleY="109275" custRadScaleRad="127161" custRadScaleInc="53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FAEAB-40AC-4BDB-9457-83C289C6D3A6}" type="pres">
      <dgm:prSet presAssocID="{B9FB4EC2-C4BC-4C9F-A3D1-15BD12A6191B}" presName="parTrans" presStyleLbl="sibTrans2D1" presStyleIdx="4" presStyleCnt="5"/>
      <dgm:spPr/>
      <dgm:t>
        <a:bodyPr/>
        <a:lstStyle/>
        <a:p>
          <a:endParaRPr lang="ru-RU"/>
        </a:p>
      </dgm:t>
    </dgm:pt>
    <dgm:pt modelId="{F2C62D42-14C6-41E6-8098-0C9E5D4707C3}" type="pres">
      <dgm:prSet presAssocID="{B9FB4EC2-C4BC-4C9F-A3D1-15BD12A6191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93758B8C-B6F1-4568-AECE-26D40AE01C9A}" type="pres">
      <dgm:prSet presAssocID="{C9834FE9-AA9E-4A48-8637-83F59C1862DB}" presName="node" presStyleLbl="node1" presStyleIdx="4" presStyleCnt="5" custScaleX="131672" custScaleY="104365" custRadScaleRad="129110" custRadScaleInc="20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D4B6A-2BE4-43E3-B77B-A045F3CDE34A}" srcId="{DC35B963-FE05-4E6E-8B36-83C6D81F02C6}" destId="{2D663448-FA7C-408B-B35A-4B3AED136D04}" srcOrd="1" destOrd="0" parTransId="{E4A01556-6197-49BB-864E-EAFF23237232}" sibTransId="{6B452528-DA4E-4B15-B822-C923F669536A}"/>
    <dgm:cxn modelId="{28AB239D-F9A9-4446-AC60-E320336DE1B3}" srcId="{DC35B963-FE05-4E6E-8B36-83C6D81F02C6}" destId="{C9834FE9-AA9E-4A48-8637-83F59C1862DB}" srcOrd="4" destOrd="0" parTransId="{B9FB4EC2-C4BC-4C9F-A3D1-15BD12A6191B}" sibTransId="{7CA1AD48-F8FA-42DF-BF70-09CE44C17859}"/>
    <dgm:cxn modelId="{581D340C-0301-414D-8F33-67407211C471}" type="presOf" srcId="{E4A01556-6197-49BB-864E-EAFF23237232}" destId="{65E2E4B5-0062-470B-9142-7DA213BCB4BF}" srcOrd="1" destOrd="0" presId="urn:microsoft.com/office/officeart/2005/8/layout/radial5"/>
    <dgm:cxn modelId="{64BD04F9-05D5-4BF9-A364-8BF940763B9C}" type="presOf" srcId="{2D663448-FA7C-408B-B35A-4B3AED136D04}" destId="{847908E4-3961-4334-B3F2-7987F304FA5D}" srcOrd="0" destOrd="0" presId="urn:microsoft.com/office/officeart/2005/8/layout/radial5"/>
    <dgm:cxn modelId="{7D7E9D6E-A763-4E77-965E-8E079024DCEC}" srcId="{8BD51CAB-BFA0-48AE-BCC8-FCC4449AAB4A}" destId="{DC35B963-FE05-4E6E-8B36-83C6D81F02C6}" srcOrd="0" destOrd="0" parTransId="{37A4B86E-7116-463F-A5C1-83A5C9E6A117}" sibTransId="{4CC8F563-1CAF-454E-B99E-49790926F8EE}"/>
    <dgm:cxn modelId="{6D809ECC-A380-4BA6-9955-A35A1061CA1D}" srcId="{DC35B963-FE05-4E6E-8B36-83C6D81F02C6}" destId="{9AC08763-3E76-4AE2-A033-2AA8BCDAE6AB}" srcOrd="0" destOrd="0" parTransId="{3310D7B7-3D04-449D-AF94-F73649DC6D95}" sibTransId="{E40E587E-EE40-4E02-AB03-67D3BE862822}"/>
    <dgm:cxn modelId="{7EFADD3B-6FDB-4FDD-9A18-74B442825A5F}" srcId="{8BD51CAB-BFA0-48AE-BCC8-FCC4449AAB4A}" destId="{F2BC37F4-113A-4FA0-8B0D-2B4EDD74B1D5}" srcOrd="1" destOrd="0" parTransId="{F4C4C36A-360B-4C8F-9EF1-6B12F529C103}" sibTransId="{554D56B9-01E0-464D-8EF3-C886C0BCCEC5}"/>
    <dgm:cxn modelId="{BA3E37AB-FF08-4399-BD01-0A36A2341F97}" type="presOf" srcId="{B9FB4EC2-C4BC-4C9F-A3D1-15BD12A6191B}" destId="{F2C62D42-14C6-41E6-8098-0C9E5D4707C3}" srcOrd="1" destOrd="0" presId="urn:microsoft.com/office/officeart/2005/8/layout/radial5"/>
    <dgm:cxn modelId="{36566550-000E-460F-8B92-FF528895A046}" type="presOf" srcId="{B9FB4EC2-C4BC-4C9F-A3D1-15BD12A6191B}" destId="{458FAEAB-40AC-4BDB-9457-83C289C6D3A6}" srcOrd="0" destOrd="0" presId="urn:microsoft.com/office/officeart/2005/8/layout/radial5"/>
    <dgm:cxn modelId="{4D80E27F-5C48-4A86-AF19-BF45799ABC49}" type="presOf" srcId="{7E8E28CD-066B-4847-B2B9-CD0AE0628D90}" destId="{057BF1EA-B274-492E-B9DD-50DB1D55BFDE}" srcOrd="0" destOrd="0" presId="urn:microsoft.com/office/officeart/2005/8/layout/radial5"/>
    <dgm:cxn modelId="{B0819F10-3756-4B55-B99E-FF2CA30B864D}" type="presOf" srcId="{A1970058-6B9F-4552-B8F9-6ED39E422406}" destId="{F444DBD4-DF33-4B7C-8DCC-083BD0DBF901}" srcOrd="0" destOrd="0" presId="urn:microsoft.com/office/officeart/2005/8/layout/radial5"/>
    <dgm:cxn modelId="{568D1FB8-82F2-4A6A-97E6-36A5DED8BE48}" type="presOf" srcId="{9AC08763-3E76-4AE2-A033-2AA8BCDAE6AB}" destId="{46C673F3-51AF-44BC-861A-1B5335654DF7}" srcOrd="0" destOrd="0" presId="urn:microsoft.com/office/officeart/2005/8/layout/radial5"/>
    <dgm:cxn modelId="{0F7B07A2-093C-49C7-B362-933E56811C75}" type="presOf" srcId="{E4A01556-6197-49BB-864E-EAFF23237232}" destId="{015BD610-779A-4147-A1B7-52AE5327ECAF}" srcOrd="0" destOrd="0" presId="urn:microsoft.com/office/officeart/2005/8/layout/radial5"/>
    <dgm:cxn modelId="{EBF108CF-ACD1-4931-BC3E-B1618FAA89A6}" type="presOf" srcId="{8BD51CAB-BFA0-48AE-BCC8-FCC4449AAB4A}" destId="{E331815E-1B5A-49EF-8864-5543D8903CC8}" srcOrd="0" destOrd="0" presId="urn:microsoft.com/office/officeart/2005/8/layout/radial5"/>
    <dgm:cxn modelId="{01CFB0DC-16A8-4D9F-A620-C3F58991CD4D}" type="presOf" srcId="{DC35B963-FE05-4E6E-8B36-83C6D81F02C6}" destId="{67BB8755-6568-48D4-A8C8-265846227A66}" srcOrd="0" destOrd="0" presId="urn:microsoft.com/office/officeart/2005/8/layout/radial5"/>
    <dgm:cxn modelId="{2220BECB-2BA3-4E6D-864F-6DA874E009B9}" srcId="{DC35B963-FE05-4E6E-8B36-83C6D81F02C6}" destId="{A1970058-6B9F-4552-B8F9-6ED39E422406}" srcOrd="3" destOrd="0" parTransId="{73609E97-B831-4EFF-AAC6-AE4E255E9F10}" sibTransId="{30A2A77A-7A83-41F4-A91F-9F1122C018FB}"/>
    <dgm:cxn modelId="{206E5A52-6D19-463E-BD1A-BB19446A8C96}" srcId="{DC35B963-FE05-4E6E-8B36-83C6D81F02C6}" destId="{ECBC396D-EFE1-44F4-8706-561F2D7FC89A}" srcOrd="2" destOrd="0" parTransId="{7E8E28CD-066B-4847-B2B9-CD0AE0628D90}" sibTransId="{2683C24A-0C44-498D-BE49-2DA5229134EB}"/>
    <dgm:cxn modelId="{1B6A1A37-D095-40DF-A625-6F86E8017BE0}" type="presOf" srcId="{ECBC396D-EFE1-44F4-8706-561F2D7FC89A}" destId="{204C2B1D-F14E-4D1D-B077-25D338800E93}" srcOrd="0" destOrd="0" presId="urn:microsoft.com/office/officeart/2005/8/layout/radial5"/>
    <dgm:cxn modelId="{8B4BAED4-6717-4DEC-8066-83B17AB0513B}" type="presOf" srcId="{73609E97-B831-4EFF-AAC6-AE4E255E9F10}" destId="{5B1C0982-4BBB-4727-BB3A-1D781B72E06D}" srcOrd="1" destOrd="0" presId="urn:microsoft.com/office/officeart/2005/8/layout/radial5"/>
    <dgm:cxn modelId="{70F0E761-B539-4EE3-88C0-0ED27C8BB12E}" type="presOf" srcId="{3310D7B7-3D04-449D-AF94-F73649DC6D95}" destId="{6F911F31-1387-4C65-A075-7ABCF642687D}" srcOrd="1" destOrd="0" presId="urn:microsoft.com/office/officeart/2005/8/layout/radial5"/>
    <dgm:cxn modelId="{40A2F1A4-51E9-4C71-86EA-CD8D5F77504A}" type="presOf" srcId="{7E8E28CD-066B-4847-B2B9-CD0AE0628D90}" destId="{DAB3D077-096E-4F27-A584-111F539BCB36}" srcOrd="1" destOrd="0" presId="urn:microsoft.com/office/officeart/2005/8/layout/radial5"/>
    <dgm:cxn modelId="{5DA207C3-B1AF-4E5A-AC86-7C3F6FF274D4}" type="presOf" srcId="{73609E97-B831-4EFF-AAC6-AE4E255E9F10}" destId="{608A231B-C0C1-4594-A761-313B6D93A2FE}" srcOrd="0" destOrd="0" presId="urn:microsoft.com/office/officeart/2005/8/layout/radial5"/>
    <dgm:cxn modelId="{426104BB-5888-485D-95E9-A342D0438C5B}" type="presOf" srcId="{3310D7B7-3D04-449D-AF94-F73649DC6D95}" destId="{D088DEA0-2273-417E-8771-16FC808041A8}" srcOrd="0" destOrd="0" presId="urn:microsoft.com/office/officeart/2005/8/layout/radial5"/>
    <dgm:cxn modelId="{2D2636E2-3B66-4961-A906-5CB88F4F23F9}" type="presOf" srcId="{C9834FE9-AA9E-4A48-8637-83F59C1862DB}" destId="{93758B8C-B6F1-4568-AECE-26D40AE01C9A}" srcOrd="0" destOrd="0" presId="urn:microsoft.com/office/officeart/2005/8/layout/radial5"/>
    <dgm:cxn modelId="{D86266F0-FF0C-43E9-9D76-26E61563C0A2}" type="presParOf" srcId="{E331815E-1B5A-49EF-8864-5543D8903CC8}" destId="{67BB8755-6568-48D4-A8C8-265846227A66}" srcOrd="0" destOrd="0" presId="urn:microsoft.com/office/officeart/2005/8/layout/radial5"/>
    <dgm:cxn modelId="{4252826F-91DC-42C0-BE42-AACDB9FF3FB1}" type="presParOf" srcId="{E331815E-1B5A-49EF-8864-5543D8903CC8}" destId="{D088DEA0-2273-417E-8771-16FC808041A8}" srcOrd="1" destOrd="0" presId="urn:microsoft.com/office/officeart/2005/8/layout/radial5"/>
    <dgm:cxn modelId="{07EFFA5D-D16A-4454-B2C0-EFC1F29A759C}" type="presParOf" srcId="{D088DEA0-2273-417E-8771-16FC808041A8}" destId="{6F911F31-1387-4C65-A075-7ABCF642687D}" srcOrd="0" destOrd="0" presId="urn:microsoft.com/office/officeart/2005/8/layout/radial5"/>
    <dgm:cxn modelId="{3C0A60F8-D3F2-4482-BC0B-56F40A810448}" type="presParOf" srcId="{E331815E-1B5A-49EF-8864-5543D8903CC8}" destId="{46C673F3-51AF-44BC-861A-1B5335654DF7}" srcOrd="2" destOrd="0" presId="urn:microsoft.com/office/officeart/2005/8/layout/radial5"/>
    <dgm:cxn modelId="{1AD1A3C0-6B69-49FD-9214-9ABCA17EF235}" type="presParOf" srcId="{E331815E-1B5A-49EF-8864-5543D8903CC8}" destId="{015BD610-779A-4147-A1B7-52AE5327ECAF}" srcOrd="3" destOrd="0" presId="urn:microsoft.com/office/officeart/2005/8/layout/radial5"/>
    <dgm:cxn modelId="{4C7F581B-83E9-44A6-AAB4-B876818BF846}" type="presParOf" srcId="{015BD610-779A-4147-A1B7-52AE5327ECAF}" destId="{65E2E4B5-0062-470B-9142-7DA213BCB4BF}" srcOrd="0" destOrd="0" presId="urn:microsoft.com/office/officeart/2005/8/layout/radial5"/>
    <dgm:cxn modelId="{1BE31D5E-6D10-4CFE-81CC-F0CF56816C28}" type="presParOf" srcId="{E331815E-1B5A-49EF-8864-5543D8903CC8}" destId="{847908E4-3961-4334-B3F2-7987F304FA5D}" srcOrd="4" destOrd="0" presId="urn:microsoft.com/office/officeart/2005/8/layout/radial5"/>
    <dgm:cxn modelId="{606CC556-4D29-4837-9975-4E7108B5795F}" type="presParOf" srcId="{E331815E-1B5A-49EF-8864-5543D8903CC8}" destId="{057BF1EA-B274-492E-B9DD-50DB1D55BFDE}" srcOrd="5" destOrd="0" presId="urn:microsoft.com/office/officeart/2005/8/layout/radial5"/>
    <dgm:cxn modelId="{64CAAB9E-1C83-488A-BE10-A3EE11211A48}" type="presParOf" srcId="{057BF1EA-B274-492E-B9DD-50DB1D55BFDE}" destId="{DAB3D077-096E-4F27-A584-111F539BCB36}" srcOrd="0" destOrd="0" presId="urn:microsoft.com/office/officeart/2005/8/layout/radial5"/>
    <dgm:cxn modelId="{0578671B-D509-4365-9993-13BAA201F5E0}" type="presParOf" srcId="{E331815E-1B5A-49EF-8864-5543D8903CC8}" destId="{204C2B1D-F14E-4D1D-B077-25D338800E93}" srcOrd="6" destOrd="0" presId="urn:microsoft.com/office/officeart/2005/8/layout/radial5"/>
    <dgm:cxn modelId="{87C18476-37C4-470B-8A1B-003333AB3078}" type="presParOf" srcId="{E331815E-1B5A-49EF-8864-5543D8903CC8}" destId="{608A231B-C0C1-4594-A761-313B6D93A2FE}" srcOrd="7" destOrd="0" presId="urn:microsoft.com/office/officeart/2005/8/layout/radial5"/>
    <dgm:cxn modelId="{70CC8916-E9A4-4FBD-9FB5-F7846D570A52}" type="presParOf" srcId="{608A231B-C0C1-4594-A761-313B6D93A2FE}" destId="{5B1C0982-4BBB-4727-BB3A-1D781B72E06D}" srcOrd="0" destOrd="0" presId="urn:microsoft.com/office/officeart/2005/8/layout/radial5"/>
    <dgm:cxn modelId="{EF505DE0-6291-4AA6-B8F6-CD0FDDA04278}" type="presParOf" srcId="{E331815E-1B5A-49EF-8864-5543D8903CC8}" destId="{F444DBD4-DF33-4B7C-8DCC-083BD0DBF901}" srcOrd="8" destOrd="0" presId="urn:microsoft.com/office/officeart/2005/8/layout/radial5"/>
    <dgm:cxn modelId="{35D63FE0-DDC6-4BA5-8CC5-551295693DE3}" type="presParOf" srcId="{E331815E-1B5A-49EF-8864-5543D8903CC8}" destId="{458FAEAB-40AC-4BDB-9457-83C289C6D3A6}" srcOrd="9" destOrd="0" presId="urn:microsoft.com/office/officeart/2005/8/layout/radial5"/>
    <dgm:cxn modelId="{F875D115-253D-49AE-903F-5057DE26D8A1}" type="presParOf" srcId="{458FAEAB-40AC-4BDB-9457-83C289C6D3A6}" destId="{F2C62D42-14C6-41E6-8098-0C9E5D4707C3}" srcOrd="0" destOrd="0" presId="urn:microsoft.com/office/officeart/2005/8/layout/radial5"/>
    <dgm:cxn modelId="{76324F91-29A0-4FF6-A3C0-5D54E331A5D1}" type="presParOf" srcId="{E331815E-1B5A-49EF-8864-5543D8903CC8}" destId="{93758B8C-B6F1-4568-AECE-26D40AE01C9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43BE90-64A2-4565-84CB-0DA7D9F61BF8}" type="doc">
      <dgm:prSet loTypeId="urn:microsoft.com/office/officeart/2005/8/layout/venn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FFB32D-6AAC-4A74-94EB-B493274C3C2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Быстрота возникновения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B8323-FE30-440A-98FA-9ABEF6260CDF}" type="parTrans" cxnId="{D2992D78-1671-4B07-92B0-7EDB23D55181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A2DA21-0C26-4926-98E0-BF01A3A89FC7}" type="sibTrans" cxnId="{D2992D78-1671-4B07-92B0-7EDB23D55181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022560-9EA0-49C2-A325-5F3680D20EFE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Сила мотива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B61378-D46F-4515-B180-C42AA650E73F}" type="parTrans" cxnId="{B9E0A3C6-BA96-4ADB-A404-A7FFD787BEC5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26DCF-5278-47DD-834B-010B7182796C}" type="sibTrans" cxnId="{B9E0A3C6-BA96-4ADB-A404-A7FFD787BEC5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001BAB-9403-47F8-BD3E-17C711B831DA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Устойчивость – т.е. мотив проявляется достаточно постоянно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5C547E-095B-47B2-9813-AB3F724BD7A3}" type="parTrans" cxnId="{8E7FA58F-5CEF-4A06-B347-111F4244B197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E3495C-F75F-43DE-BF4E-1268171F60E8}" type="sibTrans" cxnId="{8E7FA58F-5CEF-4A06-B347-111F4244B197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CDA13D-4940-483A-A1F0-B6AF4B7021B0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Модальность – эмоциональная окраска мотива, т.е. в своей работе  я применяю и положительные и отрицательные мотивы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EA45EF-50BC-45BF-8C96-1271B925333D}" type="parTrans" cxnId="{F6D278F6-8F69-4F91-B999-D01AC97CA940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49A46D-ED87-4DBD-8AF6-C3074CA14A66}" type="sibTrans" cxnId="{F6D278F6-8F69-4F91-B999-D01AC97CA940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3C8B21-E381-4DA4-B8FC-15DA77AC2B0E}" type="pres">
      <dgm:prSet presAssocID="{5443BE90-64A2-4565-84CB-0DA7D9F61BF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BA598-D683-4888-9180-75388B900B58}" type="pres">
      <dgm:prSet presAssocID="{5443BE90-64A2-4565-84CB-0DA7D9F61BF8}" presName="comp1" presStyleCnt="0"/>
      <dgm:spPr/>
    </dgm:pt>
    <dgm:pt modelId="{D7E41864-90E0-453C-AEBA-AD007DCE16DB}" type="pres">
      <dgm:prSet presAssocID="{5443BE90-64A2-4565-84CB-0DA7D9F61BF8}" presName="circle1" presStyleLbl="node1" presStyleIdx="0" presStyleCnt="4" custScaleX="106474" custLinFactNeighborX="-357" custLinFactNeighborY="378"/>
      <dgm:spPr/>
      <dgm:t>
        <a:bodyPr/>
        <a:lstStyle/>
        <a:p>
          <a:endParaRPr lang="ru-RU"/>
        </a:p>
      </dgm:t>
    </dgm:pt>
    <dgm:pt modelId="{B424A228-CA3F-4591-AD64-1AFE3F4831FC}" type="pres">
      <dgm:prSet presAssocID="{5443BE90-64A2-4565-84CB-0DA7D9F61BF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81AA5-9AEC-4FAF-8CF1-300365C53862}" type="pres">
      <dgm:prSet presAssocID="{5443BE90-64A2-4565-84CB-0DA7D9F61BF8}" presName="comp2" presStyleCnt="0"/>
      <dgm:spPr/>
    </dgm:pt>
    <dgm:pt modelId="{50E882DF-C694-4C16-AA64-CF1DD9EF7FB2}" type="pres">
      <dgm:prSet presAssocID="{5443BE90-64A2-4565-84CB-0DA7D9F61BF8}" presName="circle2" presStyleLbl="node1" presStyleIdx="1" presStyleCnt="4"/>
      <dgm:spPr/>
      <dgm:t>
        <a:bodyPr/>
        <a:lstStyle/>
        <a:p>
          <a:endParaRPr lang="ru-RU"/>
        </a:p>
      </dgm:t>
    </dgm:pt>
    <dgm:pt modelId="{840291BB-8BD5-4687-BA6D-39BA86FB4A7D}" type="pres">
      <dgm:prSet presAssocID="{5443BE90-64A2-4565-84CB-0DA7D9F61BF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C1CA1-AC04-4BEF-AF6B-84B9EAE8F032}" type="pres">
      <dgm:prSet presAssocID="{5443BE90-64A2-4565-84CB-0DA7D9F61BF8}" presName="comp3" presStyleCnt="0"/>
      <dgm:spPr/>
    </dgm:pt>
    <dgm:pt modelId="{B647D3AD-FCBB-4D9A-B983-56BE7E47A656}" type="pres">
      <dgm:prSet presAssocID="{5443BE90-64A2-4565-84CB-0DA7D9F61BF8}" presName="circle3" presStyleLbl="node1" presStyleIdx="2" presStyleCnt="4"/>
      <dgm:spPr/>
      <dgm:t>
        <a:bodyPr/>
        <a:lstStyle/>
        <a:p>
          <a:endParaRPr lang="ru-RU"/>
        </a:p>
      </dgm:t>
    </dgm:pt>
    <dgm:pt modelId="{09E5A333-1B62-48DB-8025-B773EAFA0C94}" type="pres">
      <dgm:prSet presAssocID="{5443BE90-64A2-4565-84CB-0DA7D9F61BF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3F337-F655-46EE-A8B6-97FF0EFDE69D}" type="pres">
      <dgm:prSet presAssocID="{5443BE90-64A2-4565-84CB-0DA7D9F61BF8}" presName="comp4" presStyleCnt="0"/>
      <dgm:spPr/>
    </dgm:pt>
    <dgm:pt modelId="{60A6E78F-F4C9-410A-A108-B77F7B5EEA2B}" type="pres">
      <dgm:prSet presAssocID="{5443BE90-64A2-4565-84CB-0DA7D9F61BF8}" presName="circle4" presStyleLbl="node1" presStyleIdx="3" presStyleCnt="4"/>
      <dgm:spPr/>
      <dgm:t>
        <a:bodyPr/>
        <a:lstStyle/>
        <a:p>
          <a:endParaRPr lang="ru-RU"/>
        </a:p>
      </dgm:t>
    </dgm:pt>
    <dgm:pt modelId="{5E362DE1-EBC9-48D6-8EF0-D0022DE07B22}" type="pres">
      <dgm:prSet presAssocID="{5443BE90-64A2-4565-84CB-0DA7D9F61BF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92D78-1671-4B07-92B0-7EDB23D55181}" srcId="{5443BE90-64A2-4565-84CB-0DA7D9F61BF8}" destId="{34FFB32D-6AAC-4A74-94EB-B493274C3C2B}" srcOrd="0" destOrd="0" parTransId="{6F0B8323-FE30-440A-98FA-9ABEF6260CDF}" sibTransId="{88A2DA21-0C26-4926-98E0-BF01A3A89FC7}"/>
    <dgm:cxn modelId="{D6D93E07-356D-4A80-9271-C1B306144EB1}" type="presOf" srcId="{95022560-9EA0-49C2-A325-5F3680D20EFE}" destId="{840291BB-8BD5-4687-BA6D-39BA86FB4A7D}" srcOrd="1" destOrd="0" presId="urn:microsoft.com/office/officeart/2005/8/layout/venn2"/>
    <dgm:cxn modelId="{B9E0A3C6-BA96-4ADB-A404-A7FFD787BEC5}" srcId="{5443BE90-64A2-4565-84CB-0DA7D9F61BF8}" destId="{95022560-9EA0-49C2-A325-5F3680D20EFE}" srcOrd="1" destOrd="0" parTransId="{29B61378-D46F-4515-B180-C42AA650E73F}" sibTransId="{D8F26DCF-5278-47DD-834B-010B7182796C}"/>
    <dgm:cxn modelId="{FE5183E5-4C20-4491-8339-1C6A1AA86B68}" type="presOf" srcId="{C3001BAB-9403-47F8-BD3E-17C711B831DA}" destId="{09E5A333-1B62-48DB-8025-B773EAFA0C94}" srcOrd="1" destOrd="0" presId="urn:microsoft.com/office/officeart/2005/8/layout/venn2"/>
    <dgm:cxn modelId="{B299DE6B-1D02-4707-B3C4-F4811D646D9A}" type="presOf" srcId="{32CDA13D-4940-483A-A1F0-B6AF4B7021B0}" destId="{60A6E78F-F4C9-410A-A108-B77F7B5EEA2B}" srcOrd="0" destOrd="0" presId="urn:microsoft.com/office/officeart/2005/8/layout/venn2"/>
    <dgm:cxn modelId="{F6D278F6-8F69-4F91-B999-D01AC97CA940}" srcId="{5443BE90-64A2-4565-84CB-0DA7D9F61BF8}" destId="{32CDA13D-4940-483A-A1F0-B6AF4B7021B0}" srcOrd="3" destOrd="0" parTransId="{61EA45EF-50BC-45BF-8C96-1271B925333D}" sibTransId="{4249A46D-ED87-4DBD-8AF6-C3074CA14A66}"/>
    <dgm:cxn modelId="{902D614E-82F3-4D58-8578-1A7D6E7A889C}" type="presOf" srcId="{34FFB32D-6AAC-4A74-94EB-B493274C3C2B}" destId="{D7E41864-90E0-453C-AEBA-AD007DCE16DB}" srcOrd="0" destOrd="0" presId="urn:microsoft.com/office/officeart/2005/8/layout/venn2"/>
    <dgm:cxn modelId="{BCBF1A56-057D-4BC8-9329-632D60056AFA}" type="presOf" srcId="{95022560-9EA0-49C2-A325-5F3680D20EFE}" destId="{50E882DF-C694-4C16-AA64-CF1DD9EF7FB2}" srcOrd="0" destOrd="0" presId="urn:microsoft.com/office/officeart/2005/8/layout/venn2"/>
    <dgm:cxn modelId="{5883F653-6F5D-4FD6-B55C-1C886665D11B}" type="presOf" srcId="{C3001BAB-9403-47F8-BD3E-17C711B831DA}" destId="{B647D3AD-FCBB-4D9A-B983-56BE7E47A656}" srcOrd="0" destOrd="0" presId="urn:microsoft.com/office/officeart/2005/8/layout/venn2"/>
    <dgm:cxn modelId="{0A6D8B84-7740-4521-A5F3-52DD92EDC69F}" type="presOf" srcId="{34FFB32D-6AAC-4A74-94EB-B493274C3C2B}" destId="{B424A228-CA3F-4591-AD64-1AFE3F4831FC}" srcOrd="1" destOrd="0" presId="urn:microsoft.com/office/officeart/2005/8/layout/venn2"/>
    <dgm:cxn modelId="{8E7FA58F-5CEF-4A06-B347-111F4244B197}" srcId="{5443BE90-64A2-4565-84CB-0DA7D9F61BF8}" destId="{C3001BAB-9403-47F8-BD3E-17C711B831DA}" srcOrd="2" destOrd="0" parTransId="{5B5C547E-095B-47B2-9813-AB3F724BD7A3}" sibTransId="{26E3495C-F75F-43DE-BF4E-1268171F60E8}"/>
    <dgm:cxn modelId="{A09B992F-FD98-41F1-AA57-4310123BEBA9}" type="presOf" srcId="{5443BE90-64A2-4565-84CB-0DA7D9F61BF8}" destId="{CC3C8B21-E381-4DA4-B8FC-15DA77AC2B0E}" srcOrd="0" destOrd="0" presId="urn:microsoft.com/office/officeart/2005/8/layout/venn2"/>
    <dgm:cxn modelId="{7E2720F1-97DD-4C78-8923-584FA25D483C}" type="presOf" srcId="{32CDA13D-4940-483A-A1F0-B6AF4B7021B0}" destId="{5E362DE1-EBC9-48D6-8EF0-D0022DE07B22}" srcOrd="1" destOrd="0" presId="urn:microsoft.com/office/officeart/2005/8/layout/venn2"/>
    <dgm:cxn modelId="{E1DD0603-13DC-4DF3-AEB6-5C0FD5CE347C}" type="presParOf" srcId="{CC3C8B21-E381-4DA4-B8FC-15DA77AC2B0E}" destId="{FB1BA598-D683-4888-9180-75388B900B58}" srcOrd="0" destOrd="0" presId="urn:microsoft.com/office/officeart/2005/8/layout/venn2"/>
    <dgm:cxn modelId="{ED13B138-1795-477B-889F-B6B1B716FDAD}" type="presParOf" srcId="{FB1BA598-D683-4888-9180-75388B900B58}" destId="{D7E41864-90E0-453C-AEBA-AD007DCE16DB}" srcOrd="0" destOrd="0" presId="urn:microsoft.com/office/officeart/2005/8/layout/venn2"/>
    <dgm:cxn modelId="{18DE7D8D-C262-46D7-845B-D92CFFAEE949}" type="presParOf" srcId="{FB1BA598-D683-4888-9180-75388B900B58}" destId="{B424A228-CA3F-4591-AD64-1AFE3F4831FC}" srcOrd="1" destOrd="0" presId="urn:microsoft.com/office/officeart/2005/8/layout/venn2"/>
    <dgm:cxn modelId="{D4C3266B-79BB-499F-84BF-71128654B6E6}" type="presParOf" srcId="{CC3C8B21-E381-4DA4-B8FC-15DA77AC2B0E}" destId="{93381AA5-9AEC-4FAF-8CF1-300365C53862}" srcOrd="1" destOrd="0" presId="urn:microsoft.com/office/officeart/2005/8/layout/venn2"/>
    <dgm:cxn modelId="{EDB69A1E-2366-4972-866A-903889D25F23}" type="presParOf" srcId="{93381AA5-9AEC-4FAF-8CF1-300365C53862}" destId="{50E882DF-C694-4C16-AA64-CF1DD9EF7FB2}" srcOrd="0" destOrd="0" presId="urn:microsoft.com/office/officeart/2005/8/layout/venn2"/>
    <dgm:cxn modelId="{960F2448-367A-45AF-ADC6-DFECAA96C6FC}" type="presParOf" srcId="{93381AA5-9AEC-4FAF-8CF1-300365C53862}" destId="{840291BB-8BD5-4687-BA6D-39BA86FB4A7D}" srcOrd="1" destOrd="0" presId="urn:microsoft.com/office/officeart/2005/8/layout/venn2"/>
    <dgm:cxn modelId="{B4B0F8C4-2995-4598-919C-AE7AABEA3BC1}" type="presParOf" srcId="{CC3C8B21-E381-4DA4-B8FC-15DA77AC2B0E}" destId="{548C1CA1-AC04-4BEF-AF6B-84B9EAE8F032}" srcOrd="2" destOrd="0" presId="urn:microsoft.com/office/officeart/2005/8/layout/venn2"/>
    <dgm:cxn modelId="{92316CDA-72D9-4EE0-B90A-B18402398EB2}" type="presParOf" srcId="{548C1CA1-AC04-4BEF-AF6B-84B9EAE8F032}" destId="{B647D3AD-FCBB-4D9A-B983-56BE7E47A656}" srcOrd="0" destOrd="0" presId="urn:microsoft.com/office/officeart/2005/8/layout/venn2"/>
    <dgm:cxn modelId="{22B1BB50-A848-426E-83A0-E24939B0219B}" type="presParOf" srcId="{548C1CA1-AC04-4BEF-AF6B-84B9EAE8F032}" destId="{09E5A333-1B62-48DB-8025-B773EAFA0C94}" srcOrd="1" destOrd="0" presId="urn:microsoft.com/office/officeart/2005/8/layout/venn2"/>
    <dgm:cxn modelId="{6AA5A01E-1998-463C-A700-7753044068AC}" type="presParOf" srcId="{CC3C8B21-E381-4DA4-B8FC-15DA77AC2B0E}" destId="{5CB3F337-F655-46EE-A8B6-97FF0EFDE69D}" srcOrd="3" destOrd="0" presId="urn:microsoft.com/office/officeart/2005/8/layout/venn2"/>
    <dgm:cxn modelId="{455B3A29-C391-4D80-930B-2C8CB3455C2E}" type="presParOf" srcId="{5CB3F337-F655-46EE-A8B6-97FF0EFDE69D}" destId="{60A6E78F-F4C9-410A-A108-B77F7B5EEA2B}" srcOrd="0" destOrd="0" presId="urn:microsoft.com/office/officeart/2005/8/layout/venn2"/>
    <dgm:cxn modelId="{B8ED2079-588B-4C14-B6CC-33543E0DB2EC}" type="presParOf" srcId="{5CB3F337-F655-46EE-A8B6-97FF0EFDE69D}" destId="{5E362DE1-EBC9-48D6-8EF0-D0022DE07B2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76BC5C-6BF6-4CF3-91F5-88FF2B9E8176}" type="doc">
      <dgm:prSet loTypeId="urn:microsoft.com/office/officeart/2005/8/layout/target3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D6DDDC-E51C-4153-AFF1-4F77B02481CD}">
      <dgm:prSet phldrT="[Текст]"/>
      <dgm:spPr/>
      <dgm:t>
        <a:bodyPr/>
        <a:lstStyle/>
        <a:p>
          <a:r>
            <a:rPr lang="ru-RU" dirty="0" err="1" smtClean="0">
              <a:solidFill>
                <a:srgbClr val="00B0F0"/>
              </a:solidFill>
            </a:rPr>
            <a:t>Сказкотерапия</a:t>
          </a:r>
          <a:endParaRPr lang="ru-RU" dirty="0">
            <a:solidFill>
              <a:srgbClr val="00B0F0"/>
            </a:solidFill>
          </a:endParaRPr>
        </a:p>
      </dgm:t>
    </dgm:pt>
    <dgm:pt modelId="{F52A5EDE-DCEF-4603-8E97-699DE1AC1303}" type="parTrans" cxnId="{29BE1A3A-8EE5-4ADA-9E4A-8AFD1AD624C9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F79C20C9-DDD5-4CA9-B6B6-6656E424EB7C}" type="sibTrans" cxnId="{29BE1A3A-8EE5-4ADA-9E4A-8AFD1AD624C9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92881AC3-B655-4C42-8479-1F63C745D429}">
      <dgm:prSet phldrT="[Текст]"/>
      <dgm:spPr/>
      <dgm:t>
        <a:bodyPr/>
        <a:lstStyle/>
        <a:p>
          <a:r>
            <a:rPr lang="ru-RU" dirty="0" smtClean="0">
              <a:solidFill>
                <a:srgbClr val="00B0F0"/>
              </a:solidFill>
            </a:rPr>
            <a:t>Технология сотрудничества</a:t>
          </a:r>
          <a:endParaRPr lang="ru-RU" dirty="0">
            <a:solidFill>
              <a:srgbClr val="00B0F0"/>
            </a:solidFill>
          </a:endParaRPr>
        </a:p>
      </dgm:t>
    </dgm:pt>
    <dgm:pt modelId="{EF74FC52-1E35-432E-A44F-AD97AE5B0A1B}" type="parTrans" cxnId="{7B3934A6-74F0-41EC-A473-BD41BA408586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74C802CA-E97F-4862-9522-B5DFAFDD2EDF}" type="sibTrans" cxnId="{7B3934A6-74F0-41EC-A473-BD41BA408586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3963A7EB-526F-452C-8D41-AEE433B65C19}">
      <dgm:prSet phldrT="[Текст]"/>
      <dgm:spPr/>
      <dgm:t>
        <a:bodyPr/>
        <a:lstStyle/>
        <a:p>
          <a:r>
            <a:rPr lang="ru-RU" dirty="0" smtClean="0">
              <a:solidFill>
                <a:srgbClr val="00B0F0"/>
              </a:solidFill>
            </a:rPr>
            <a:t>Коррекционные технологии</a:t>
          </a:r>
          <a:endParaRPr lang="ru-RU" dirty="0">
            <a:solidFill>
              <a:srgbClr val="00B0F0"/>
            </a:solidFill>
          </a:endParaRPr>
        </a:p>
      </dgm:t>
    </dgm:pt>
    <dgm:pt modelId="{6BE0F892-0BF0-4DFD-8CB2-A203B395439E}" type="parTrans" cxnId="{151CB801-D473-4BF6-AEC3-05011CCA66BB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1E0F73C5-703E-4933-82F6-10D789CA2EAE}" type="sibTrans" cxnId="{151CB801-D473-4BF6-AEC3-05011CCA66BB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41E79881-A9CB-41A5-A443-015D234D4834}" type="pres">
      <dgm:prSet presAssocID="{1576BC5C-6BF6-4CF3-91F5-88FF2B9E817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01733A-478A-4A58-9845-51E1F4C0CBB7}" type="pres">
      <dgm:prSet presAssocID="{F9D6DDDC-E51C-4153-AFF1-4F77B02481CD}" presName="circle1" presStyleLbl="node1" presStyleIdx="0" presStyleCnt="3"/>
      <dgm:spPr/>
    </dgm:pt>
    <dgm:pt modelId="{ED80DAB2-3BB6-45AE-B9DE-FCB2AEF46D86}" type="pres">
      <dgm:prSet presAssocID="{F9D6DDDC-E51C-4153-AFF1-4F77B02481CD}" presName="space" presStyleCnt="0"/>
      <dgm:spPr/>
    </dgm:pt>
    <dgm:pt modelId="{8C74185C-93BC-4E2B-9A7F-C70432799FAD}" type="pres">
      <dgm:prSet presAssocID="{F9D6DDDC-E51C-4153-AFF1-4F77B02481CD}" presName="rect1" presStyleLbl="alignAcc1" presStyleIdx="0" presStyleCnt="3" custLinFactNeighborX="-301"/>
      <dgm:spPr/>
      <dgm:t>
        <a:bodyPr/>
        <a:lstStyle/>
        <a:p>
          <a:endParaRPr lang="ru-RU"/>
        </a:p>
      </dgm:t>
    </dgm:pt>
    <dgm:pt modelId="{C3F6085B-4133-4183-9C9D-9121B48F6D93}" type="pres">
      <dgm:prSet presAssocID="{92881AC3-B655-4C42-8479-1F63C745D429}" presName="vertSpace2" presStyleLbl="node1" presStyleIdx="0" presStyleCnt="3"/>
      <dgm:spPr/>
    </dgm:pt>
    <dgm:pt modelId="{98172D29-90A8-4ADF-98AC-A0C171CCE539}" type="pres">
      <dgm:prSet presAssocID="{92881AC3-B655-4C42-8479-1F63C745D429}" presName="circle2" presStyleLbl="node1" presStyleIdx="1" presStyleCnt="3"/>
      <dgm:spPr/>
    </dgm:pt>
    <dgm:pt modelId="{DB43D7C3-AB61-421B-A264-9E4D4D8EDFC6}" type="pres">
      <dgm:prSet presAssocID="{92881AC3-B655-4C42-8479-1F63C745D429}" presName="rect2" presStyleLbl="alignAcc1" presStyleIdx="1" presStyleCnt="3" custLinFactNeighborX="-1675" custLinFactNeighborY="187"/>
      <dgm:spPr/>
      <dgm:t>
        <a:bodyPr/>
        <a:lstStyle/>
        <a:p>
          <a:endParaRPr lang="ru-RU"/>
        </a:p>
      </dgm:t>
    </dgm:pt>
    <dgm:pt modelId="{314DD10A-E535-422B-8446-AEC72314E505}" type="pres">
      <dgm:prSet presAssocID="{3963A7EB-526F-452C-8D41-AEE433B65C19}" presName="vertSpace3" presStyleLbl="node1" presStyleIdx="1" presStyleCnt="3"/>
      <dgm:spPr/>
    </dgm:pt>
    <dgm:pt modelId="{362982A3-0DF2-449F-95EB-50C8143533E3}" type="pres">
      <dgm:prSet presAssocID="{3963A7EB-526F-452C-8D41-AEE433B65C19}" presName="circle3" presStyleLbl="node1" presStyleIdx="2" presStyleCnt="3"/>
      <dgm:spPr/>
    </dgm:pt>
    <dgm:pt modelId="{F4AC89F2-4706-45BF-A6C9-76FD9D305542}" type="pres">
      <dgm:prSet presAssocID="{3963A7EB-526F-452C-8D41-AEE433B65C19}" presName="rect3" presStyleLbl="alignAcc1" presStyleIdx="2" presStyleCnt="3" custLinFactNeighborX="-301" custLinFactNeighborY="810"/>
      <dgm:spPr/>
      <dgm:t>
        <a:bodyPr/>
        <a:lstStyle/>
        <a:p>
          <a:endParaRPr lang="ru-RU"/>
        </a:p>
      </dgm:t>
    </dgm:pt>
    <dgm:pt modelId="{11E589BD-8D85-4119-BCCD-AABF75303DB4}" type="pres">
      <dgm:prSet presAssocID="{F9D6DDDC-E51C-4153-AFF1-4F77B02481C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B678-8072-485A-9542-988757884DC3}" type="pres">
      <dgm:prSet presAssocID="{92881AC3-B655-4C42-8479-1F63C745D42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71DA2-27FF-45A1-8BCA-5374F554A368}" type="pres">
      <dgm:prSet presAssocID="{3963A7EB-526F-452C-8D41-AEE433B65C1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AC30B5-B7E6-4DA4-8677-94F32C443DAD}" type="presOf" srcId="{1576BC5C-6BF6-4CF3-91F5-88FF2B9E8176}" destId="{41E79881-A9CB-41A5-A443-015D234D4834}" srcOrd="0" destOrd="0" presId="urn:microsoft.com/office/officeart/2005/8/layout/target3"/>
    <dgm:cxn modelId="{EC4C8D45-91D8-4049-BA41-8382456DEFAB}" type="presOf" srcId="{92881AC3-B655-4C42-8479-1F63C745D429}" destId="{DB43D7C3-AB61-421B-A264-9E4D4D8EDFC6}" srcOrd="0" destOrd="0" presId="urn:microsoft.com/office/officeart/2005/8/layout/target3"/>
    <dgm:cxn modelId="{29BE1A3A-8EE5-4ADA-9E4A-8AFD1AD624C9}" srcId="{1576BC5C-6BF6-4CF3-91F5-88FF2B9E8176}" destId="{F9D6DDDC-E51C-4153-AFF1-4F77B02481CD}" srcOrd="0" destOrd="0" parTransId="{F52A5EDE-DCEF-4603-8E97-699DE1AC1303}" sibTransId="{F79C20C9-DDD5-4CA9-B6B6-6656E424EB7C}"/>
    <dgm:cxn modelId="{AC45D723-9133-4378-96F9-4A0D7CCDD877}" type="presOf" srcId="{92881AC3-B655-4C42-8479-1F63C745D429}" destId="{F844B678-8072-485A-9542-988757884DC3}" srcOrd="1" destOrd="0" presId="urn:microsoft.com/office/officeart/2005/8/layout/target3"/>
    <dgm:cxn modelId="{C9E7C119-07FA-4847-BCB2-CC004F022B68}" type="presOf" srcId="{F9D6DDDC-E51C-4153-AFF1-4F77B02481CD}" destId="{8C74185C-93BC-4E2B-9A7F-C70432799FAD}" srcOrd="0" destOrd="0" presId="urn:microsoft.com/office/officeart/2005/8/layout/target3"/>
    <dgm:cxn modelId="{151CB801-D473-4BF6-AEC3-05011CCA66BB}" srcId="{1576BC5C-6BF6-4CF3-91F5-88FF2B9E8176}" destId="{3963A7EB-526F-452C-8D41-AEE433B65C19}" srcOrd="2" destOrd="0" parTransId="{6BE0F892-0BF0-4DFD-8CB2-A203B395439E}" sibTransId="{1E0F73C5-703E-4933-82F6-10D789CA2EAE}"/>
    <dgm:cxn modelId="{7B3934A6-74F0-41EC-A473-BD41BA408586}" srcId="{1576BC5C-6BF6-4CF3-91F5-88FF2B9E8176}" destId="{92881AC3-B655-4C42-8479-1F63C745D429}" srcOrd="1" destOrd="0" parTransId="{EF74FC52-1E35-432E-A44F-AD97AE5B0A1B}" sibTransId="{74C802CA-E97F-4862-9522-B5DFAFDD2EDF}"/>
    <dgm:cxn modelId="{C65ECE98-37E6-4BE9-8C6B-7473D5EA9C54}" type="presOf" srcId="{F9D6DDDC-E51C-4153-AFF1-4F77B02481CD}" destId="{11E589BD-8D85-4119-BCCD-AABF75303DB4}" srcOrd="1" destOrd="0" presId="urn:microsoft.com/office/officeart/2005/8/layout/target3"/>
    <dgm:cxn modelId="{70B85A96-C6F4-43E9-8A99-1264F7D6A85A}" type="presOf" srcId="{3963A7EB-526F-452C-8D41-AEE433B65C19}" destId="{36C71DA2-27FF-45A1-8BCA-5374F554A368}" srcOrd="1" destOrd="0" presId="urn:microsoft.com/office/officeart/2005/8/layout/target3"/>
    <dgm:cxn modelId="{5190F0A2-2F85-4D06-9274-2E53672197A9}" type="presOf" srcId="{3963A7EB-526F-452C-8D41-AEE433B65C19}" destId="{F4AC89F2-4706-45BF-A6C9-76FD9D305542}" srcOrd="0" destOrd="0" presId="urn:microsoft.com/office/officeart/2005/8/layout/target3"/>
    <dgm:cxn modelId="{C312C221-C6EF-40B7-AC5C-F91FFEEF6E22}" type="presParOf" srcId="{41E79881-A9CB-41A5-A443-015D234D4834}" destId="{8301733A-478A-4A58-9845-51E1F4C0CBB7}" srcOrd="0" destOrd="0" presId="urn:microsoft.com/office/officeart/2005/8/layout/target3"/>
    <dgm:cxn modelId="{A3AFE3A4-0065-4418-9B68-6C8CB45F49A2}" type="presParOf" srcId="{41E79881-A9CB-41A5-A443-015D234D4834}" destId="{ED80DAB2-3BB6-45AE-B9DE-FCB2AEF46D86}" srcOrd="1" destOrd="0" presId="urn:microsoft.com/office/officeart/2005/8/layout/target3"/>
    <dgm:cxn modelId="{72807E10-E14E-4F7A-B87C-83133425FDBC}" type="presParOf" srcId="{41E79881-A9CB-41A5-A443-015D234D4834}" destId="{8C74185C-93BC-4E2B-9A7F-C70432799FAD}" srcOrd="2" destOrd="0" presId="urn:microsoft.com/office/officeart/2005/8/layout/target3"/>
    <dgm:cxn modelId="{BC372C3D-8DBD-48DF-BB81-D7F1198B9C4A}" type="presParOf" srcId="{41E79881-A9CB-41A5-A443-015D234D4834}" destId="{C3F6085B-4133-4183-9C9D-9121B48F6D93}" srcOrd="3" destOrd="0" presId="urn:microsoft.com/office/officeart/2005/8/layout/target3"/>
    <dgm:cxn modelId="{76EEBB37-B276-4F83-A063-33922F2CA1D9}" type="presParOf" srcId="{41E79881-A9CB-41A5-A443-015D234D4834}" destId="{98172D29-90A8-4ADF-98AC-A0C171CCE539}" srcOrd="4" destOrd="0" presId="urn:microsoft.com/office/officeart/2005/8/layout/target3"/>
    <dgm:cxn modelId="{05BC7CAB-91D2-4BCF-8A18-BACE919D4F8E}" type="presParOf" srcId="{41E79881-A9CB-41A5-A443-015D234D4834}" destId="{DB43D7C3-AB61-421B-A264-9E4D4D8EDFC6}" srcOrd="5" destOrd="0" presId="urn:microsoft.com/office/officeart/2005/8/layout/target3"/>
    <dgm:cxn modelId="{768A2822-9370-41A8-98D3-743C36141DBB}" type="presParOf" srcId="{41E79881-A9CB-41A5-A443-015D234D4834}" destId="{314DD10A-E535-422B-8446-AEC72314E505}" srcOrd="6" destOrd="0" presId="urn:microsoft.com/office/officeart/2005/8/layout/target3"/>
    <dgm:cxn modelId="{774271A8-514B-4BFB-9242-4F2D8486EA2B}" type="presParOf" srcId="{41E79881-A9CB-41A5-A443-015D234D4834}" destId="{362982A3-0DF2-449F-95EB-50C8143533E3}" srcOrd="7" destOrd="0" presId="urn:microsoft.com/office/officeart/2005/8/layout/target3"/>
    <dgm:cxn modelId="{DE99B3A4-0D9C-4E44-B320-719BE41657FB}" type="presParOf" srcId="{41E79881-A9CB-41A5-A443-015D234D4834}" destId="{F4AC89F2-4706-45BF-A6C9-76FD9D305542}" srcOrd="8" destOrd="0" presId="urn:microsoft.com/office/officeart/2005/8/layout/target3"/>
    <dgm:cxn modelId="{21820D9C-95EE-49E5-B6F6-EC1DAF1A0A59}" type="presParOf" srcId="{41E79881-A9CB-41A5-A443-015D234D4834}" destId="{11E589BD-8D85-4119-BCCD-AABF75303DB4}" srcOrd="9" destOrd="0" presId="urn:microsoft.com/office/officeart/2005/8/layout/target3"/>
    <dgm:cxn modelId="{7044E423-D9F3-456B-82A8-B86CA060B7B0}" type="presParOf" srcId="{41E79881-A9CB-41A5-A443-015D234D4834}" destId="{F844B678-8072-485A-9542-988757884DC3}" srcOrd="10" destOrd="0" presId="urn:microsoft.com/office/officeart/2005/8/layout/target3"/>
    <dgm:cxn modelId="{360D49E4-05CD-4D1E-BA8C-6D600C0A1A90}" type="presParOf" srcId="{41E79881-A9CB-41A5-A443-015D234D4834}" destId="{36C71DA2-27FF-45A1-8BCA-5374F554A368}" srcOrd="11" destOrd="0" presId="urn:microsoft.com/office/officeart/2005/8/layout/target3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AD86E-6ED3-4C6B-A124-DAF906D6D7EB}" type="doc">
      <dgm:prSet loTypeId="urn:microsoft.com/office/officeart/2005/8/layout/vList5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41A0D6-B71B-465C-9B24-E45DF37E43ED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Исследовательские методы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E10AEC5D-B52D-4819-A15D-A8975DE3F9C9}" type="parTrans" cxnId="{0B37C3C9-E422-41DE-B762-BE9569E0727C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B421BA-619F-4B55-B178-617620AA70DB}" type="sibTrans" cxnId="{0B37C3C9-E422-41DE-B762-BE9569E0727C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B2AA00-1D86-4C11-8FBC-8A0451D307CA}">
      <dgm:prSet phldrT="[Текст]"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Изучение  и анализ психолого-педагогической и научно-методической литературы.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2E4E5CE-6FEB-4A8C-AB8B-01334E1577DD}" type="parTrans" cxnId="{F16A8A8C-336C-4758-8622-99141F60782E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BEAB61-1F0F-425A-BA0D-BDCA678B506D}" type="sibTrans" cxnId="{F16A8A8C-336C-4758-8622-99141F60782E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FF4D77-1B50-4C30-A10F-7B0E0CA9549F}">
      <dgm:prSet phldrT="[Текст]"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Наблюдение,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беседа,анкетирование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, диагностирование.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DC90A076-CBD2-4E61-B400-33ABC8F267ED}" type="parTrans" cxnId="{501304F4-0B2B-4BC4-8FBB-864CDF06E283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F7F910-9E96-40D4-93CD-4FFB364F125C}" type="sibTrans" cxnId="{501304F4-0B2B-4BC4-8FBB-864CDF06E283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9F5CA3-9545-456C-8948-7FBE6D4314A7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Практические методы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CA08A3F8-B94A-4F80-9D8A-4E60911EEBAD}" type="parTrans" cxnId="{455680B0-7916-4EDA-8964-5782680B3481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64500B-601F-4345-AC16-8477A9A1839A}" type="sibTrans" cxnId="{455680B0-7916-4EDA-8964-5782680B3481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489EAE-FF6B-4C6F-9F56-1311885E1F30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Упражнения, моделирование.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3975F66A-A55D-4630-9B42-D49920B1C4C6}" type="parTrans" cxnId="{66480692-C0D8-41AD-A602-4B33C7118662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F02B65-9E01-4C08-B572-4C0FD2AE7BBD}" type="sibTrans" cxnId="{66480692-C0D8-41AD-A602-4B33C7118662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0A9B12-3824-42CD-AC55-60964B007302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Обыгрывание проблемно-игровых ситуаций.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32CFD203-2806-416D-9731-BEE79A475E01}" type="parTrans" cxnId="{59131437-00A8-45C1-BD55-AD7D2B62F0AC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1442E7-870B-440E-BA33-9039C3AA64FF}" type="sibTrans" cxnId="{59131437-00A8-45C1-BD55-AD7D2B62F0AC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FFC304-0391-4FA0-BDD2-B9970211B0A3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Наглядные методы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9DA42377-1203-45F0-A0C8-D68AE2C5FBFD}" type="parTrans" cxnId="{F7BDA7E5-EA90-4DB5-8D15-EA17432F5777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FA5FF2-BCC1-4FF3-8DC8-017FE6F38ED5}" type="sibTrans" cxnId="{F7BDA7E5-EA90-4DB5-8D15-EA17432F5777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4AA348-7B39-4BC6-99BC-BAD6B7C4CA30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Наблюдение.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67617A0B-9FD0-400D-AECB-BFB836ABFFE8}" type="parTrans" cxnId="{9E026E05-8E3F-4B82-9AB2-B21B03BD4037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BD453C-5BB8-43DF-8276-066DC9CC4C49}" type="sibTrans" cxnId="{9E026E05-8E3F-4B82-9AB2-B21B03BD4037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0F3DF0-0199-4EAB-B8EA-519A9B2DFC79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Демонстрация наглядных пособий, видеофильмов.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18F46A04-F433-4FCA-861A-3697F7F77F02}" type="parTrans" cxnId="{EB3DB0BE-9FDF-4E4A-90DD-E779EA31B08D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4AC7C5-0022-4744-B49F-EF234242145C}" type="sibTrans" cxnId="{EB3DB0BE-9FDF-4E4A-90DD-E779EA31B08D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9ED318-4DB8-4F6B-AADF-851B3FFFFE1F}">
      <dgm:prSet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Игровые методы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2323A084-2A35-44DD-A2DE-B60C88E13CD4}" type="parTrans" cxnId="{B4000956-1BE8-4A86-B960-F6337C9642FC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9D24C0-1688-49A3-88AD-D065533A769D}" type="sibTrans" cxnId="{B4000956-1BE8-4A86-B960-F6337C9642FC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2866C9-1ACB-4BF7-B03F-E728CB756464}">
      <dgm:prSet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Дидактическая игра, игровые действия.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F9C5E77A-D3D5-4724-A238-CC8D7287AA1E}" type="parTrans" cxnId="{3941C0DA-9119-484F-B56A-9FE0E126EB97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FAA81C-CD1C-4A5F-98C6-45192816D2F4}" type="sibTrans" cxnId="{3941C0DA-9119-484F-B56A-9FE0E126EB97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010E5D-1831-44FD-A219-8A1783324DFE}">
      <dgm:prSet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Словесные методы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10BB38E1-AC70-4ECF-A5FD-77109533BB15}" type="parTrans" cxnId="{EAE1E1AE-8D61-40E2-BA55-0F9B7FFD271B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FAFC3E-AF4E-4DF0-886F-1BFA08A7BE02}" type="sibTrans" cxnId="{EAE1E1AE-8D61-40E2-BA55-0F9B7FFD271B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E538DD-FDF7-47A7-BD60-1BFD3F61E334}">
      <dgm:prSet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Беседа, рассказ.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B89DB7BF-25AF-43D5-A061-C9B1D0E20037}" type="parTrans" cxnId="{6511CBB8-8C13-4002-A15A-6CD9D780A12B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AAAC6F-0E88-4A96-827E-5EDD1DB4CE41}" type="sibTrans" cxnId="{6511CBB8-8C13-4002-A15A-6CD9D780A12B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2180CA-717C-49A5-AC52-90D89CB5E7FA}">
      <dgm:prSet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Графические методы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DBCF7D22-3BD4-4095-8854-344B74E19DD1}" type="parTrans" cxnId="{0E01B47C-CF31-49A7-8048-07CB22D41B60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F809F2-2067-457C-95F8-CE9C6F516FA5}" type="sibTrans" cxnId="{0E01B47C-CF31-49A7-8048-07CB22D41B60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3D59C1-E6D4-4D0E-BDB5-7435D8A1B81A}">
      <dgm:prSet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Диаграммы. таблицы.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6DF9A97D-436B-4473-A228-27F5EE14515A}" type="parTrans" cxnId="{223EA80F-0DC1-43C8-A0A4-6EA557951494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2E6690-770A-4403-BC49-3C96BF080EC1}" type="sibTrans" cxnId="{223EA80F-0DC1-43C8-A0A4-6EA557951494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A38359-6922-4574-90DE-687344740353}">
      <dgm:prSet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Воображаемая ситуация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430E56B1-1095-489F-9E3F-017FBAE81C5E}" type="parTrans" cxnId="{83F23D1B-AD23-4030-8006-3ADE5D234B62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1BB301-E5CB-47C8-8B5C-D0CD89B132E0}" type="sibTrans" cxnId="{83F23D1B-AD23-4030-8006-3ADE5D234B62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08855B-93DF-4B33-9B9E-B7471A4E340D}">
      <dgm:prSet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Чтение художественной литературы, сказок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44C89CE9-4D7A-4AD6-8784-281288CDBCCB}" type="parTrans" cxnId="{527AA734-4761-4ADC-A4A0-1CFA642B419B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640921-A453-4F82-AFDD-588CAA19D663}" type="sibTrans" cxnId="{527AA734-4761-4ADC-A4A0-1CFA642B419B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7E48EB-DF41-4E99-ADB7-8D38E60EF52D}">
      <dgm:prSet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Рисунки. схемы.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BEA80EA5-EA8C-4F90-9952-30A18EF8635C}" type="parTrans" cxnId="{2DEE8CFE-7437-490F-8916-13275020D099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6853E1-FA05-4DFE-9DD2-2B320B5D6347}" type="sibTrans" cxnId="{2DEE8CFE-7437-490F-8916-13275020D099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11962C-D6A0-4010-B828-6B248D6CEEBD}" type="pres">
      <dgm:prSet presAssocID="{064AD86E-6ED3-4C6B-A124-DAF906D6D7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DEAD0-C459-4504-AE1C-96A60313DEEF}" type="pres">
      <dgm:prSet presAssocID="{BA41A0D6-B71B-465C-9B24-E45DF37E43ED}" presName="linNode" presStyleCnt="0"/>
      <dgm:spPr/>
      <dgm:t>
        <a:bodyPr/>
        <a:lstStyle/>
        <a:p>
          <a:endParaRPr lang="ru-RU"/>
        </a:p>
      </dgm:t>
    </dgm:pt>
    <dgm:pt modelId="{C9AD7879-7A0B-4A25-9EF1-8E18D11D71D3}" type="pres">
      <dgm:prSet presAssocID="{BA41A0D6-B71B-465C-9B24-E45DF37E43ED}" presName="parentText" presStyleLbl="node1" presStyleIdx="0" presStyleCnt="6" custScaleY="1107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C37BD-8BEC-43DE-84AD-387F8D237A05}" type="pres">
      <dgm:prSet presAssocID="{BA41A0D6-B71B-465C-9B24-E45DF37E43ED}" presName="descendantText" presStyleLbl="alignAccFollowNode1" presStyleIdx="0" presStyleCnt="6" custScaleY="134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1DE0B-F202-433F-A704-35947B62264E}" type="pres">
      <dgm:prSet presAssocID="{0AB421BA-619F-4B55-B178-617620AA70DB}" presName="sp" presStyleCnt="0"/>
      <dgm:spPr/>
      <dgm:t>
        <a:bodyPr/>
        <a:lstStyle/>
        <a:p>
          <a:endParaRPr lang="ru-RU"/>
        </a:p>
      </dgm:t>
    </dgm:pt>
    <dgm:pt modelId="{0AF077CF-B201-4632-955D-2EECB10ABA2D}" type="pres">
      <dgm:prSet presAssocID="{C49F5CA3-9545-456C-8948-7FBE6D4314A7}" presName="linNode" presStyleCnt="0"/>
      <dgm:spPr/>
      <dgm:t>
        <a:bodyPr/>
        <a:lstStyle/>
        <a:p>
          <a:endParaRPr lang="ru-RU"/>
        </a:p>
      </dgm:t>
    </dgm:pt>
    <dgm:pt modelId="{7824E1EF-A1DF-4F4C-88A5-F5D9C4D067E2}" type="pres">
      <dgm:prSet presAssocID="{C49F5CA3-9545-456C-8948-7FBE6D4314A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1535C-B4C0-457A-B7D9-E8D2263E7A7B}" type="pres">
      <dgm:prSet presAssocID="{C49F5CA3-9545-456C-8948-7FBE6D4314A7}" presName="descendantText" presStyleLbl="alignAccFollowNode1" presStyleIdx="1" presStyleCnt="6" custScaleY="11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8067A-4094-42D8-89EB-F2228F383316}" type="pres">
      <dgm:prSet presAssocID="{C764500B-601F-4345-AC16-8477A9A1839A}" presName="sp" presStyleCnt="0"/>
      <dgm:spPr/>
      <dgm:t>
        <a:bodyPr/>
        <a:lstStyle/>
        <a:p>
          <a:endParaRPr lang="ru-RU"/>
        </a:p>
      </dgm:t>
    </dgm:pt>
    <dgm:pt modelId="{C6DA34C6-8411-4B81-A83C-8090912B1DCB}" type="pres">
      <dgm:prSet presAssocID="{0AFFC304-0391-4FA0-BDD2-B9970211B0A3}" presName="linNode" presStyleCnt="0"/>
      <dgm:spPr/>
      <dgm:t>
        <a:bodyPr/>
        <a:lstStyle/>
        <a:p>
          <a:endParaRPr lang="ru-RU"/>
        </a:p>
      </dgm:t>
    </dgm:pt>
    <dgm:pt modelId="{52207CAE-F528-4894-BBCA-C001AC4E0274}" type="pres">
      <dgm:prSet presAssocID="{0AFFC304-0391-4FA0-BDD2-B9970211B0A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A11FF-C9C1-4032-AA5E-002246232A0D}" type="pres">
      <dgm:prSet presAssocID="{0AFFC304-0391-4FA0-BDD2-B9970211B0A3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1515A-E438-40CB-B213-E7C156D7D8BD}" type="pres">
      <dgm:prSet presAssocID="{0AFA5FF2-BCC1-4FF3-8DC8-017FE6F38ED5}" presName="sp" presStyleCnt="0"/>
      <dgm:spPr/>
      <dgm:t>
        <a:bodyPr/>
        <a:lstStyle/>
        <a:p>
          <a:endParaRPr lang="ru-RU"/>
        </a:p>
      </dgm:t>
    </dgm:pt>
    <dgm:pt modelId="{151CADB4-CD50-4087-B2FF-82290B37B148}" type="pres">
      <dgm:prSet presAssocID="{069ED318-4DB8-4F6B-AADF-851B3FFFFE1F}" presName="linNode" presStyleCnt="0"/>
      <dgm:spPr/>
      <dgm:t>
        <a:bodyPr/>
        <a:lstStyle/>
        <a:p>
          <a:endParaRPr lang="ru-RU"/>
        </a:p>
      </dgm:t>
    </dgm:pt>
    <dgm:pt modelId="{E6B93BCB-2959-41AE-B0F1-4EE8F1149836}" type="pres">
      <dgm:prSet presAssocID="{069ED318-4DB8-4F6B-AADF-851B3FFFFE1F}" presName="parentText" presStyleLbl="node1" presStyleIdx="3" presStyleCnt="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9406F-19C2-4A96-B0F1-5A3FF020EAF6}" type="pres">
      <dgm:prSet presAssocID="{069ED318-4DB8-4F6B-AADF-851B3FFFFE1F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033AF-7C4B-457D-9E40-B1AF2D4655D4}" type="pres">
      <dgm:prSet presAssocID="{469D24C0-1688-49A3-88AD-D065533A769D}" presName="sp" presStyleCnt="0"/>
      <dgm:spPr/>
      <dgm:t>
        <a:bodyPr/>
        <a:lstStyle/>
        <a:p>
          <a:endParaRPr lang="ru-RU"/>
        </a:p>
      </dgm:t>
    </dgm:pt>
    <dgm:pt modelId="{F7891A89-FB86-45F0-9740-14405601A055}" type="pres">
      <dgm:prSet presAssocID="{66010E5D-1831-44FD-A219-8A1783324DFE}" presName="linNode" presStyleCnt="0"/>
      <dgm:spPr/>
      <dgm:t>
        <a:bodyPr/>
        <a:lstStyle/>
        <a:p>
          <a:endParaRPr lang="ru-RU"/>
        </a:p>
      </dgm:t>
    </dgm:pt>
    <dgm:pt modelId="{EFA06211-F45F-426C-BA42-0BBB151EFC4F}" type="pres">
      <dgm:prSet presAssocID="{66010E5D-1831-44FD-A219-8A1783324DFE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FAE2D-1102-40F4-87C3-5E4831D77FDA}" type="pres">
      <dgm:prSet presAssocID="{66010E5D-1831-44FD-A219-8A1783324DFE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32E31-9890-4A5E-8399-69C37165BC3D}" type="pres">
      <dgm:prSet presAssocID="{6FFAFC3E-AF4E-4DF0-886F-1BFA08A7BE02}" presName="sp" presStyleCnt="0"/>
      <dgm:spPr/>
      <dgm:t>
        <a:bodyPr/>
        <a:lstStyle/>
        <a:p>
          <a:endParaRPr lang="ru-RU"/>
        </a:p>
      </dgm:t>
    </dgm:pt>
    <dgm:pt modelId="{C524A7C3-DED9-46DC-A764-77F2E01230B6}" type="pres">
      <dgm:prSet presAssocID="{362180CA-717C-49A5-AC52-90D89CB5E7FA}" presName="linNode" presStyleCnt="0"/>
      <dgm:spPr/>
      <dgm:t>
        <a:bodyPr/>
        <a:lstStyle/>
        <a:p>
          <a:endParaRPr lang="ru-RU"/>
        </a:p>
      </dgm:t>
    </dgm:pt>
    <dgm:pt modelId="{7BC89868-CABD-4E99-94CF-617680B52A82}" type="pres">
      <dgm:prSet presAssocID="{362180CA-717C-49A5-AC52-90D89CB5E7FA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E6A00-D09A-405B-8AF9-B98DE08ACB09}" type="pres">
      <dgm:prSet presAssocID="{362180CA-717C-49A5-AC52-90D89CB5E7FA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3F0B48-9461-4643-B057-2DCF7ACB4F5A}" type="presOf" srcId="{1808855B-93DF-4B33-9B9E-B7471A4E340D}" destId="{C96FAE2D-1102-40F4-87C3-5E4831D77FDA}" srcOrd="0" destOrd="1" presId="urn:microsoft.com/office/officeart/2005/8/layout/vList5"/>
    <dgm:cxn modelId="{2DEE8CFE-7437-490F-8916-13275020D099}" srcId="{362180CA-717C-49A5-AC52-90D89CB5E7FA}" destId="{AA7E48EB-DF41-4E99-ADB7-8D38E60EF52D}" srcOrd="1" destOrd="0" parTransId="{BEA80EA5-EA8C-4F90-9952-30A18EF8635C}" sibTransId="{B16853E1-FA05-4DFE-9DD2-2B320B5D6347}"/>
    <dgm:cxn modelId="{6511CBB8-8C13-4002-A15A-6CD9D780A12B}" srcId="{66010E5D-1831-44FD-A219-8A1783324DFE}" destId="{5FE538DD-FDF7-47A7-BD60-1BFD3F61E334}" srcOrd="0" destOrd="0" parTransId="{B89DB7BF-25AF-43D5-A061-C9B1D0E20037}" sibTransId="{31AAAC6F-0E88-4A96-827E-5EDD1DB4CE41}"/>
    <dgm:cxn modelId="{E2D478F1-BFC4-41A9-B295-28E2656FAB44}" type="presOf" srcId="{0AFFC304-0391-4FA0-BDD2-B9970211B0A3}" destId="{52207CAE-F528-4894-BBCA-C001AC4E0274}" srcOrd="0" destOrd="0" presId="urn:microsoft.com/office/officeart/2005/8/layout/vList5"/>
    <dgm:cxn modelId="{40644B69-8543-4BDE-B972-B9CD9B64E020}" type="presOf" srcId="{66010E5D-1831-44FD-A219-8A1783324DFE}" destId="{EFA06211-F45F-426C-BA42-0BBB151EFC4F}" srcOrd="0" destOrd="0" presId="urn:microsoft.com/office/officeart/2005/8/layout/vList5"/>
    <dgm:cxn modelId="{66480692-C0D8-41AD-A602-4B33C7118662}" srcId="{C49F5CA3-9545-456C-8948-7FBE6D4314A7}" destId="{8B489EAE-FF6B-4C6F-9F56-1311885E1F30}" srcOrd="0" destOrd="0" parTransId="{3975F66A-A55D-4630-9B42-D49920B1C4C6}" sibTransId="{F5F02B65-9E01-4C08-B572-4C0FD2AE7BBD}"/>
    <dgm:cxn modelId="{0E01B47C-CF31-49A7-8048-07CB22D41B60}" srcId="{064AD86E-6ED3-4C6B-A124-DAF906D6D7EB}" destId="{362180CA-717C-49A5-AC52-90D89CB5E7FA}" srcOrd="5" destOrd="0" parTransId="{DBCF7D22-3BD4-4095-8854-344B74E19DD1}" sibTransId="{7CF809F2-2067-457C-95F8-CE9C6F516FA5}"/>
    <dgm:cxn modelId="{53CDA124-D495-4DD2-80C3-59E7B619446C}" type="presOf" srcId="{8B489EAE-FF6B-4C6F-9F56-1311885E1F30}" destId="{C2E1535C-B4C0-457A-B7D9-E8D2263E7A7B}" srcOrd="0" destOrd="0" presId="urn:microsoft.com/office/officeart/2005/8/layout/vList5"/>
    <dgm:cxn modelId="{527AA734-4761-4ADC-A4A0-1CFA642B419B}" srcId="{66010E5D-1831-44FD-A219-8A1783324DFE}" destId="{1808855B-93DF-4B33-9B9E-B7471A4E340D}" srcOrd="1" destOrd="0" parTransId="{44C89CE9-4D7A-4AD6-8784-281288CDBCCB}" sibTransId="{12640921-A453-4F82-AFDD-588CAA19D663}"/>
    <dgm:cxn modelId="{EFB3FF58-4F06-4CFA-B621-564C703AB6E9}" type="presOf" srcId="{C22866C9-1ACB-4BF7-B03F-E728CB756464}" destId="{B4B9406F-19C2-4A96-B0F1-5A3FF020EAF6}" srcOrd="0" destOrd="0" presId="urn:microsoft.com/office/officeart/2005/8/layout/vList5"/>
    <dgm:cxn modelId="{3941C0DA-9119-484F-B56A-9FE0E126EB97}" srcId="{069ED318-4DB8-4F6B-AADF-851B3FFFFE1F}" destId="{C22866C9-1ACB-4BF7-B03F-E728CB756464}" srcOrd="0" destOrd="0" parTransId="{F9C5E77A-D3D5-4724-A238-CC8D7287AA1E}" sibTransId="{58FAA81C-CD1C-4A5F-98C6-45192816D2F4}"/>
    <dgm:cxn modelId="{EF59CE11-4F69-44E4-AE51-AD62B23B4477}" type="presOf" srcId="{F84AA348-7B39-4BC6-99BC-BAD6B7C4CA30}" destId="{399A11FF-C9C1-4032-AA5E-002246232A0D}" srcOrd="0" destOrd="0" presId="urn:microsoft.com/office/officeart/2005/8/layout/vList5"/>
    <dgm:cxn modelId="{B4000956-1BE8-4A86-B960-F6337C9642FC}" srcId="{064AD86E-6ED3-4C6B-A124-DAF906D6D7EB}" destId="{069ED318-4DB8-4F6B-AADF-851B3FFFFE1F}" srcOrd="3" destOrd="0" parTransId="{2323A084-2A35-44DD-A2DE-B60C88E13CD4}" sibTransId="{469D24C0-1688-49A3-88AD-D065533A769D}"/>
    <dgm:cxn modelId="{EB8DD1F2-FA90-4EB8-9424-8A898986B7DC}" type="presOf" srcId="{C49F5CA3-9545-456C-8948-7FBE6D4314A7}" destId="{7824E1EF-A1DF-4F4C-88A5-F5D9C4D067E2}" srcOrd="0" destOrd="0" presId="urn:microsoft.com/office/officeart/2005/8/layout/vList5"/>
    <dgm:cxn modelId="{59131437-00A8-45C1-BD55-AD7D2B62F0AC}" srcId="{C49F5CA3-9545-456C-8948-7FBE6D4314A7}" destId="{D70A9B12-3824-42CD-AC55-60964B007302}" srcOrd="1" destOrd="0" parTransId="{32CFD203-2806-416D-9731-BEE79A475E01}" sibTransId="{681442E7-870B-440E-BA33-9039C3AA64FF}"/>
    <dgm:cxn modelId="{1030701B-1627-48C8-89FE-F66B29373274}" type="presOf" srcId="{1D3D59C1-E6D4-4D0E-BDB5-7435D8A1B81A}" destId="{772E6A00-D09A-405B-8AF9-B98DE08ACB09}" srcOrd="0" destOrd="0" presId="urn:microsoft.com/office/officeart/2005/8/layout/vList5"/>
    <dgm:cxn modelId="{455680B0-7916-4EDA-8964-5782680B3481}" srcId="{064AD86E-6ED3-4C6B-A124-DAF906D6D7EB}" destId="{C49F5CA3-9545-456C-8948-7FBE6D4314A7}" srcOrd="1" destOrd="0" parTransId="{CA08A3F8-B94A-4F80-9D8A-4E60911EEBAD}" sibTransId="{C764500B-601F-4345-AC16-8477A9A1839A}"/>
    <dgm:cxn modelId="{F7BDA7E5-EA90-4DB5-8D15-EA17432F5777}" srcId="{064AD86E-6ED3-4C6B-A124-DAF906D6D7EB}" destId="{0AFFC304-0391-4FA0-BDD2-B9970211B0A3}" srcOrd="2" destOrd="0" parTransId="{9DA42377-1203-45F0-A0C8-D68AE2C5FBFD}" sibTransId="{0AFA5FF2-BCC1-4FF3-8DC8-017FE6F38ED5}"/>
    <dgm:cxn modelId="{636F519D-E7E6-4477-9545-4DD7EA63F300}" type="presOf" srcId="{064AD86E-6ED3-4C6B-A124-DAF906D6D7EB}" destId="{E811962C-D6A0-4010-B828-6B248D6CEEBD}" srcOrd="0" destOrd="0" presId="urn:microsoft.com/office/officeart/2005/8/layout/vList5"/>
    <dgm:cxn modelId="{595FF2D0-C896-4191-A628-B0DC21D7644D}" type="presOf" srcId="{5FE538DD-FDF7-47A7-BD60-1BFD3F61E334}" destId="{C96FAE2D-1102-40F4-87C3-5E4831D77FDA}" srcOrd="0" destOrd="0" presId="urn:microsoft.com/office/officeart/2005/8/layout/vList5"/>
    <dgm:cxn modelId="{2BB1C2BB-1DCD-4CBE-B8B2-E4C244660733}" type="presOf" srcId="{362180CA-717C-49A5-AC52-90D89CB5E7FA}" destId="{7BC89868-CABD-4E99-94CF-617680B52A82}" srcOrd="0" destOrd="0" presId="urn:microsoft.com/office/officeart/2005/8/layout/vList5"/>
    <dgm:cxn modelId="{EAE1E1AE-8D61-40E2-BA55-0F9B7FFD271B}" srcId="{064AD86E-6ED3-4C6B-A124-DAF906D6D7EB}" destId="{66010E5D-1831-44FD-A219-8A1783324DFE}" srcOrd="4" destOrd="0" parTransId="{10BB38E1-AC70-4ECF-A5FD-77109533BB15}" sibTransId="{6FFAFC3E-AF4E-4DF0-886F-1BFA08A7BE02}"/>
    <dgm:cxn modelId="{83F23D1B-AD23-4030-8006-3ADE5D234B62}" srcId="{069ED318-4DB8-4F6B-AADF-851B3FFFFE1F}" destId="{8BA38359-6922-4574-90DE-687344740353}" srcOrd="1" destOrd="0" parTransId="{430E56B1-1095-489F-9E3F-017FBAE81C5E}" sibTransId="{351BB301-E5CB-47C8-8B5C-D0CD89B132E0}"/>
    <dgm:cxn modelId="{BA69145E-FADF-4665-9F06-F5F88DEC494D}" type="presOf" srcId="{BA41A0D6-B71B-465C-9B24-E45DF37E43ED}" destId="{C9AD7879-7A0B-4A25-9EF1-8E18D11D71D3}" srcOrd="0" destOrd="0" presId="urn:microsoft.com/office/officeart/2005/8/layout/vList5"/>
    <dgm:cxn modelId="{6F34CF3D-D0A6-47EF-B23D-15967574EB0D}" type="presOf" srcId="{860F3DF0-0199-4EAB-B8EA-519A9B2DFC79}" destId="{399A11FF-C9C1-4032-AA5E-002246232A0D}" srcOrd="0" destOrd="1" presId="urn:microsoft.com/office/officeart/2005/8/layout/vList5"/>
    <dgm:cxn modelId="{158AF0F9-C952-456A-9169-5B7F09812782}" type="presOf" srcId="{069ED318-4DB8-4F6B-AADF-851B3FFFFE1F}" destId="{E6B93BCB-2959-41AE-B0F1-4EE8F1149836}" srcOrd="0" destOrd="0" presId="urn:microsoft.com/office/officeart/2005/8/layout/vList5"/>
    <dgm:cxn modelId="{A5B0E09A-9A81-48DD-9AB1-FB5BDD77720B}" type="presOf" srcId="{AA7E48EB-DF41-4E99-ADB7-8D38E60EF52D}" destId="{772E6A00-D09A-405B-8AF9-B98DE08ACB09}" srcOrd="0" destOrd="1" presId="urn:microsoft.com/office/officeart/2005/8/layout/vList5"/>
    <dgm:cxn modelId="{9E026E05-8E3F-4B82-9AB2-B21B03BD4037}" srcId="{0AFFC304-0391-4FA0-BDD2-B9970211B0A3}" destId="{F84AA348-7B39-4BC6-99BC-BAD6B7C4CA30}" srcOrd="0" destOrd="0" parTransId="{67617A0B-9FD0-400D-AECB-BFB836ABFFE8}" sibTransId="{C3BD453C-5BB8-43DF-8276-066DC9CC4C49}"/>
    <dgm:cxn modelId="{223EA80F-0DC1-43C8-A0A4-6EA557951494}" srcId="{362180CA-717C-49A5-AC52-90D89CB5E7FA}" destId="{1D3D59C1-E6D4-4D0E-BDB5-7435D8A1B81A}" srcOrd="0" destOrd="0" parTransId="{6DF9A97D-436B-4473-A228-27F5EE14515A}" sibTransId="{C42E6690-770A-4403-BC49-3C96BF080EC1}"/>
    <dgm:cxn modelId="{501304F4-0B2B-4BC4-8FBB-864CDF06E283}" srcId="{BA41A0D6-B71B-465C-9B24-E45DF37E43ED}" destId="{5BFF4D77-1B50-4C30-A10F-7B0E0CA9549F}" srcOrd="1" destOrd="0" parTransId="{DC90A076-CBD2-4E61-B400-33ABC8F267ED}" sibTransId="{45F7F910-9E96-40D4-93CD-4FFB364F125C}"/>
    <dgm:cxn modelId="{F16A8A8C-336C-4758-8622-99141F60782E}" srcId="{BA41A0D6-B71B-465C-9B24-E45DF37E43ED}" destId="{7EB2AA00-1D86-4C11-8FBC-8A0451D307CA}" srcOrd="0" destOrd="0" parTransId="{A2E4E5CE-6FEB-4A8C-AB8B-01334E1577DD}" sibTransId="{FABEAB61-1F0F-425A-BA0D-BDCA678B506D}"/>
    <dgm:cxn modelId="{3F8A138D-3F00-4F7E-B7E1-DDC3535446AA}" type="presOf" srcId="{D70A9B12-3824-42CD-AC55-60964B007302}" destId="{C2E1535C-B4C0-457A-B7D9-E8D2263E7A7B}" srcOrd="0" destOrd="1" presId="urn:microsoft.com/office/officeart/2005/8/layout/vList5"/>
    <dgm:cxn modelId="{EB3DB0BE-9FDF-4E4A-90DD-E779EA31B08D}" srcId="{0AFFC304-0391-4FA0-BDD2-B9970211B0A3}" destId="{860F3DF0-0199-4EAB-B8EA-519A9B2DFC79}" srcOrd="1" destOrd="0" parTransId="{18F46A04-F433-4FCA-861A-3697F7F77F02}" sibTransId="{BA4AC7C5-0022-4744-B49F-EF234242145C}"/>
    <dgm:cxn modelId="{7082EDA3-F35D-4867-9BA0-70A6050A3240}" type="presOf" srcId="{7EB2AA00-1D86-4C11-8FBC-8A0451D307CA}" destId="{E39C37BD-8BEC-43DE-84AD-387F8D237A05}" srcOrd="0" destOrd="0" presId="urn:microsoft.com/office/officeart/2005/8/layout/vList5"/>
    <dgm:cxn modelId="{824E12AA-03F0-4937-A662-1FECF127C939}" type="presOf" srcId="{5BFF4D77-1B50-4C30-A10F-7B0E0CA9549F}" destId="{E39C37BD-8BEC-43DE-84AD-387F8D237A05}" srcOrd="0" destOrd="1" presId="urn:microsoft.com/office/officeart/2005/8/layout/vList5"/>
    <dgm:cxn modelId="{0B37C3C9-E422-41DE-B762-BE9569E0727C}" srcId="{064AD86E-6ED3-4C6B-A124-DAF906D6D7EB}" destId="{BA41A0D6-B71B-465C-9B24-E45DF37E43ED}" srcOrd="0" destOrd="0" parTransId="{E10AEC5D-B52D-4819-A15D-A8975DE3F9C9}" sibTransId="{0AB421BA-619F-4B55-B178-617620AA70DB}"/>
    <dgm:cxn modelId="{509460D0-B14D-4648-8988-E0913632BC9A}" type="presOf" srcId="{8BA38359-6922-4574-90DE-687344740353}" destId="{B4B9406F-19C2-4A96-B0F1-5A3FF020EAF6}" srcOrd="0" destOrd="1" presId="urn:microsoft.com/office/officeart/2005/8/layout/vList5"/>
    <dgm:cxn modelId="{5AF193E9-7B09-4054-9910-72C56324E2D9}" type="presParOf" srcId="{E811962C-D6A0-4010-B828-6B248D6CEEBD}" destId="{DEBDEAD0-C459-4504-AE1C-96A60313DEEF}" srcOrd="0" destOrd="0" presId="urn:microsoft.com/office/officeart/2005/8/layout/vList5"/>
    <dgm:cxn modelId="{91ACB493-5D9B-44BA-8A45-B8F3B712665B}" type="presParOf" srcId="{DEBDEAD0-C459-4504-AE1C-96A60313DEEF}" destId="{C9AD7879-7A0B-4A25-9EF1-8E18D11D71D3}" srcOrd="0" destOrd="0" presId="urn:microsoft.com/office/officeart/2005/8/layout/vList5"/>
    <dgm:cxn modelId="{558BC70C-A497-4800-8B7F-2C0492364D8A}" type="presParOf" srcId="{DEBDEAD0-C459-4504-AE1C-96A60313DEEF}" destId="{E39C37BD-8BEC-43DE-84AD-387F8D237A05}" srcOrd="1" destOrd="0" presId="urn:microsoft.com/office/officeart/2005/8/layout/vList5"/>
    <dgm:cxn modelId="{9776D83A-BF20-44AF-9C6C-E4651CB45BA1}" type="presParOf" srcId="{E811962C-D6A0-4010-B828-6B248D6CEEBD}" destId="{4901DE0B-F202-433F-A704-35947B62264E}" srcOrd="1" destOrd="0" presId="urn:microsoft.com/office/officeart/2005/8/layout/vList5"/>
    <dgm:cxn modelId="{FF1CC4B8-F06C-4F5B-84DF-9BF26C8B7F7F}" type="presParOf" srcId="{E811962C-D6A0-4010-B828-6B248D6CEEBD}" destId="{0AF077CF-B201-4632-955D-2EECB10ABA2D}" srcOrd="2" destOrd="0" presId="urn:microsoft.com/office/officeart/2005/8/layout/vList5"/>
    <dgm:cxn modelId="{9E7F42CF-27C5-4F19-B23E-C3C9A6083BFF}" type="presParOf" srcId="{0AF077CF-B201-4632-955D-2EECB10ABA2D}" destId="{7824E1EF-A1DF-4F4C-88A5-F5D9C4D067E2}" srcOrd="0" destOrd="0" presId="urn:microsoft.com/office/officeart/2005/8/layout/vList5"/>
    <dgm:cxn modelId="{C90954DA-99E2-4707-B762-3B42D133FFDE}" type="presParOf" srcId="{0AF077CF-B201-4632-955D-2EECB10ABA2D}" destId="{C2E1535C-B4C0-457A-B7D9-E8D2263E7A7B}" srcOrd="1" destOrd="0" presId="urn:microsoft.com/office/officeart/2005/8/layout/vList5"/>
    <dgm:cxn modelId="{170E270F-87E2-4070-BC07-946F375C289D}" type="presParOf" srcId="{E811962C-D6A0-4010-B828-6B248D6CEEBD}" destId="{0758067A-4094-42D8-89EB-F2228F383316}" srcOrd="3" destOrd="0" presId="urn:microsoft.com/office/officeart/2005/8/layout/vList5"/>
    <dgm:cxn modelId="{F9C33F23-3B1E-41D1-884B-B1903BA44190}" type="presParOf" srcId="{E811962C-D6A0-4010-B828-6B248D6CEEBD}" destId="{C6DA34C6-8411-4B81-A83C-8090912B1DCB}" srcOrd="4" destOrd="0" presId="urn:microsoft.com/office/officeart/2005/8/layout/vList5"/>
    <dgm:cxn modelId="{DE9BEACF-D569-4C8B-96F7-D725827E4ABA}" type="presParOf" srcId="{C6DA34C6-8411-4B81-A83C-8090912B1DCB}" destId="{52207CAE-F528-4894-BBCA-C001AC4E0274}" srcOrd="0" destOrd="0" presId="urn:microsoft.com/office/officeart/2005/8/layout/vList5"/>
    <dgm:cxn modelId="{A4DADCD3-A13D-4FB5-82EB-DD0EFA483874}" type="presParOf" srcId="{C6DA34C6-8411-4B81-A83C-8090912B1DCB}" destId="{399A11FF-C9C1-4032-AA5E-002246232A0D}" srcOrd="1" destOrd="0" presId="urn:microsoft.com/office/officeart/2005/8/layout/vList5"/>
    <dgm:cxn modelId="{B41FDCEF-5F73-4B2D-8125-8E7F74893075}" type="presParOf" srcId="{E811962C-D6A0-4010-B828-6B248D6CEEBD}" destId="{C251515A-E438-40CB-B213-E7C156D7D8BD}" srcOrd="5" destOrd="0" presId="urn:microsoft.com/office/officeart/2005/8/layout/vList5"/>
    <dgm:cxn modelId="{279235F9-5334-44D1-A5DA-F81C3D713427}" type="presParOf" srcId="{E811962C-D6A0-4010-B828-6B248D6CEEBD}" destId="{151CADB4-CD50-4087-B2FF-82290B37B148}" srcOrd="6" destOrd="0" presId="urn:microsoft.com/office/officeart/2005/8/layout/vList5"/>
    <dgm:cxn modelId="{9BAE27EF-A6C3-44FC-B611-E9D808209887}" type="presParOf" srcId="{151CADB4-CD50-4087-B2FF-82290B37B148}" destId="{E6B93BCB-2959-41AE-B0F1-4EE8F1149836}" srcOrd="0" destOrd="0" presId="urn:microsoft.com/office/officeart/2005/8/layout/vList5"/>
    <dgm:cxn modelId="{430739F3-F42E-4A25-8787-6FFBA5106F6B}" type="presParOf" srcId="{151CADB4-CD50-4087-B2FF-82290B37B148}" destId="{B4B9406F-19C2-4A96-B0F1-5A3FF020EAF6}" srcOrd="1" destOrd="0" presId="urn:microsoft.com/office/officeart/2005/8/layout/vList5"/>
    <dgm:cxn modelId="{F5CAD77D-C60B-4D73-8B68-D16E4F69FB09}" type="presParOf" srcId="{E811962C-D6A0-4010-B828-6B248D6CEEBD}" destId="{436033AF-7C4B-457D-9E40-B1AF2D4655D4}" srcOrd="7" destOrd="0" presId="urn:microsoft.com/office/officeart/2005/8/layout/vList5"/>
    <dgm:cxn modelId="{358DCBA9-640C-426E-9B60-473409617F17}" type="presParOf" srcId="{E811962C-D6A0-4010-B828-6B248D6CEEBD}" destId="{F7891A89-FB86-45F0-9740-14405601A055}" srcOrd="8" destOrd="0" presId="urn:microsoft.com/office/officeart/2005/8/layout/vList5"/>
    <dgm:cxn modelId="{FA32BA92-569B-49C8-8162-0AF0D6D3F2B8}" type="presParOf" srcId="{F7891A89-FB86-45F0-9740-14405601A055}" destId="{EFA06211-F45F-426C-BA42-0BBB151EFC4F}" srcOrd="0" destOrd="0" presId="urn:microsoft.com/office/officeart/2005/8/layout/vList5"/>
    <dgm:cxn modelId="{E5458141-63A7-4BA1-947F-B9ABE2B8955F}" type="presParOf" srcId="{F7891A89-FB86-45F0-9740-14405601A055}" destId="{C96FAE2D-1102-40F4-87C3-5E4831D77FDA}" srcOrd="1" destOrd="0" presId="urn:microsoft.com/office/officeart/2005/8/layout/vList5"/>
    <dgm:cxn modelId="{52C6DEDB-FE99-4F6C-9C98-1F2AA803D0B1}" type="presParOf" srcId="{E811962C-D6A0-4010-B828-6B248D6CEEBD}" destId="{A9632E31-9890-4A5E-8399-69C37165BC3D}" srcOrd="9" destOrd="0" presId="urn:microsoft.com/office/officeart/2005/8/layout/vList5"/>
    <dgm:cxn modelId="{7E671EEE-9225-4C5A-A5DA-F1C7817AFDAD}" type="presParOf" srcId="{E811962C-D6A0-4010-B828-6B248D6CEEBD}" destId="{C524A7C3-DED9-46DC-A764-77F2E01230B6}" srcOrd="10" destOrd="0" presId="urn:microsoft.com/office/officeart/2005/8/layout/vList5"/>
    <dgm:cxn modelId="{711E830F-54F7-419C-806F-5F9D4E77F7D7}" type="presParOf" srcId="{C524A7C3-DED9-46DC-A764-77F2E01230B6}" destId="{7BC89868-CABD-4E99-94CF-617680B52A82}" srcOrd="0" destOrd="0" presId="urn:microsoft.com/office/officeart/2005/8/layout/vList5"/>
    <dgm:cxn modelId="{25F42120-4469-4401-BDA2-9A6651884413}" type="presParOf" srcId="{C524A7C3-DED9-46DC-A764-77F2E01230B6}" destId="{772E6A00-D09A-405B-8AF9-B98DE08ACB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7C5B70-C8E0-41D8-B81F-60231C62A786}" type="doc">
      <dgm:prSet loTypeId="urn:microsoft.com/office/officeart/2005/8/layout/hierarchy4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5E51252-4A2F-42AF-B0A5-5283A851412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Семейные гостиные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5C6C40-D27C-4125-A375-CCC992B82FB5}" type="parTrans" cxnId="{518273E5-5649-42B8-B738-BC932C95DEF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D8D7AA-F2DF-4046-825D-ED2574A025A8}" type="sibTrans" cxnId="{518273E5-5649-42B8-B738-BC932C95DEF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942D0C-EE0A-4BC0-BB2F-DA8C605A76C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Индивидуальные беседы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2F38AA-B2AA-4B91-A28C-D4D15AF99FC0}" type="parTrans" cxnId="{9EA10775-1A4A-4C9E-A4DF-E1D125CA782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B0CA61-4503-47AC-8881-3B583FEED804}" type="sibTrans" cxnId="{9EA10775-1A4A-4C9E-A4DF-E1D125CA782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E62296-39F2-49A6-9948-590F5B05D3A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Анкеты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000124-AD18-4397-88AE-CCAC1528B9D6}" type="parTrans" cxnId="{EB2D36D6-7ABE-4B69-9E68-8DBE0EF46A8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C583FF-7BC9-4D32-9D8B-97099589BA51}" type="sibTrans" cxnId="{EB2D36D6-7ABE-4B69-9E68-8DBE0EF46A8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DF30B1-8DC3-4537-8AB6-7227A1246CE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DC4D61-32BA-495B-AAA3-F171173DDD5B}" type="parTrans" cxnId="{C19A9AE8-F514-44B7-9BBC-A6AECF7EDBF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F69254-4EAE-4299-AFE4-7598B88E5DC0}" type="sibTrans" cxnId="{C19A9AE8-F514-44B7-9BBC-A6AECF7EDBF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1600C3-CBE3-48D9-B64A-32092911D2F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Собрания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7197C4-566F-46A1-A16E-3CFC12709A4E}" type="parTrans" cxnId="{957E9C69-BE23-46B5-A97A-E58BAF02B69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1820E5-1A7F-4685-B153-22898B4E2AEB}" type="sibTrans" cxnId="{957E9C69-BE23-46B5-A97A-E58BAF02B69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C11B44-C143-48BA-A7CF-A169D03E060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Стендовая информация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2B4E0A-C072-4243-B017-97D9969213E1}" type="parTrans" cxnId="{6C06A191-D6F3-486B-ADA1-D93F7212809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862544-0676-48DC-82F2-887B253440BD}" type="sibTrans" cxnId="{6C06A191-D6F3-486B-ADA1-D93F7212809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1572C9-B9F3-4A0F-B255-1B0FEE491D06}" type="pres">
      <dgm:prSet presAssocID="{7D7C5B70-C8E0-41D8-B81F-60231C62A7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33AD4B-C20B-4019-9B73-F188070E5429}" type="pres">
      <dgm:prSet presAssocID="{75E51252-4A2F-42AF-B0A5-5283A8514125}" presName="vertOne" presStyleCnt="0"/>
      <dgm:spPr/>
    </dgm:pt>
    <dgm:pt modelId="{4B704043-ECC6-4CD1-8CDF-3F597D07CF56}" type="pres">
      <dgm:prSet presAssocID="{75E51252-4A2F-42AF-B0A5-5283A8514125}" presName="txOne" presStyleLbl="node0" presStyleIdx="0" presStyleCnt="1" custLinFactNeighborX="-12" custLinFactNeighborY="-13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FB4B22-5E5E-4868-81D7-3E8053ED02EC}" type="pres">
      <dgm:prSet presAssocID="{75E51252-4A2F-42AF-B0A5-5283A8514125}" presName="parTransOne" presStyleCnt="0"/>
      <dgm:spPr/>
    </dgm:pt>
    <dgm:pt modelId="{0E26141E-609E-4463-8483-8D2575CA5A4C}" type="pres">
      <dgm:prSet presAssocID="{75E51252-4A2F-42AF-B0A5-5283A8514125}" presName="horzOne" presStyleCnt="0"/>
      <dgm:spPr/>
    </dgm:pt>
    <dgm:pt modelId="{76B938F9-7424-4AC7-8B55-A2D672167312}" type="pres">
      <dgm:prSet presAssocID="{E6942D0C-EE0A-4BC0-BB2F-DA8C605A76C7}" presName="vertTwo" presStyleCnt="0"/>
      <dgm:spPr/>
    </dgm:pt>
    <dgm:pt modelId="{E00ACE2E-AC2B-4D15-8628-52FCF673E8F0}" type="pres">
      <dgm:prSet presAssocID="{E6942D0C-EE0A-4BC0-BB2F-DA8C605A76C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7AFA83-492A-4BD6-A537-E699794B82E9}" type="pres">
      <dgm:prSet presAssocID="{E6942D0C-EE0A-4BC0-BB2F-DA8C605A76C7}" presName="parTransTwo" presStyleCnt="0"/>
      <dgm:spPr/>
    </dgm:pt>
    <dgm:pt modelId="{1C8D5DEE-B396-485E-8BFB-D86C777B67CE}" type="pres">
      <dgm:prSet presAssocID="{E6942D0C-EE0A-4BC0-BB2F-DA8C605A76C7}" presName="horzTwo" presStyleCnt="0"/>
      <dgm:spPr/>
    </dgm:pt>
    <dgm:pt modelId="{34FA101A-C7DD-433D-989D-000E6D37905A}" type="pres">
      <dgm:prSet presAssocID="{F2E62296-39F2-49A6-9948-590F5B05D3A9}" presName="vertThree" presStyleCnt="0"/>
      <dgm:spPr/>
    </dgm:pt>
    <dgm:pt modelId="{7AD8A934-8298-4BCD-A909-3620740657C4}" type="pres">
      <dgm:prSet presAssocID="{F2E62296-39F2-49A6-9948-590F5B05D3A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B54B3E-7CD8-44AE-8C3C-EF002BEDB99C}" type="pres">
      <dgm:prSet presAssocID="{F2E62296-39F2-49A6-9948-590F5B05D3A9}" presName="horzThree" presStyleCnt="0"/>
      <dgm:spPr/>
    </dgm:pt>
    <dgm:pt modelId="{1ED66D3E-5547-4959-9F6D-63CCBAB792EE}" type="pres">
      <dgm:prSet presAssocID="{80C583FF-7BC9-4D32-9D8B-97099589BA51}" presName="sibSpaceThree" presStyleCnt="0"/>
      <dgm:spPr/>
    </dgm:pt>
    <dgm:pt modelId="{3A3C22B5-5305-494D-8AC2-22E31CD979DD}" type="pres">
      <dgm:prSet presAssocID="{28DF30B1-8DC3-4537-8AB6-7227A1246CEA}" presName="vertThree" presStyleCnt="0"/>
      <dgm:spPr/>
    </dgm:pt>
    <dgm:pt modelId="{B6BD871D-145B-4784-B8F3-0EBA19AA13FC}" type="pres">
      <dgm:prSet presAssocID="{28DF30B1-8DC3-4537-8AB6-7227A1246CE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2EE28-B23C-4028-A941-BE1838451DB9}" type="pres">
      <dgm:prSet presAssocID="{28DF30B1-8DC3-4537-8AB6-7227A1246CEA}" presName="horzThree" presStyleCnt="0"/>
      <dgm:spPr/>
    </dgm:pt>
    <dgm:pt modelId="{7875A666-84B1-425E-8CCE-A4215324639E}" type="pres">
      <dgm:prSet presAssocID="{B7B0CA61-4503-47AC-8881-3B583FEED804}" presName="sibSpaceTwo" presStyleCnt="0"/>
      <dgm:spPr/>
    </dgm:pt>
    <dgm:pt modelId="{FCC1A6B0-78AB-4E97-807F-143331FCBEA8}" type="pres">
      <dgm:prSet presAssocID="{061600C3-CBE3-48D9-B64A-32092911D2FE}" presName="vertTwo" presStyleCnt="0"/>
      <dgm:spPr/>
    </dgm:pt>
    <dgm:pt modelId="{4246DDB5-FA4C-4048-BBBA-118F427CB458}" type="pres">
      <dgm:prSet presAssocID="{061600C3-CBE3-48D9-B64A-32092911D2F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B9D54E-73C5-4B08-8699-B352FD10962A}" type="pres">
      <dgm:prSet presAssocID="{061600C3-CBE3-48D9-B64A-32092911D2FE}" presName="parTransTwo" presStyleCnt="0"/>
      <dgm:spPr/>
    </dgm:pt>
    <dgm:pt modelId="{92852D36-3320-4ED1-AB23-B88D7C7DB3D9}" type="pres">
      <dgm:prSet presAssocID="{061600C3-CBE3-48D9-B64A-32092911D2FE}" presName="horzTwo" presStyleCnt="0"/>
      <dgm:spPr/>
    </dgm:pt>
    <dgm:pt modelId="{36BCBA00-0F6C-4119-9854-86A332DF6CC7}" type="pres">
      <dgm:prSet presAssocID="{A9C11B44-C143-48BA-A7CF-A169D03E0604}" presName="vertThree" presStyleCnt="0"/>
      <dgm:spPr/>
    </dgm:pt>
    <dgm:pt modelId="{B7F29495-A1FB-4307-A881-81B3374A72D9}" type="pres">
      <dgm:prSet presAssocID="{A9C11B44-C143-48BA-A7CF-A169D03E060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5A8B61-E053-40CE-84C9-439F9AC92A96}" type="pres">
      <dgm:prSet presAssocID="{A9C11B44-C143-48BA-A7CF-A169D03E0604}" presName="horzThree" presStyleCnt="0"/>
      <dgm:spPr/>
    </dgm:pt>
  </dgm:ptLst>
  <dgm:cxnLst>
    <dgm:cxn modelId="{957E9C69-BE23-46B5-A97A-E58BAF02B693}" srcId="{75E51252-4A2F-42AF-B0A5-5283A8514125}" destId="{061600C3-CBE3-48D9-B64A-32092911D2FE}" srcOrd="1" destOrd="0" parTransId="{1A7197C4-566F-46A1-A16E-3CFC12709A4E}" sibTransId="{D91820E5-1A7F-4685-B153-22898B4E2AEB}"/>
    <dgm:cxn modelId="{C19A9AE8-F514-44B7-9BBC-A6AECF7EDBF0}" srcId="{E6942D0C-EE0A-4BC0-BB2F-DA8C605A76C7}" destId="{28DF30B1-8DC3-4537-8AB6-7227A1246CEA}" srcOrd="1" destOrd="0" parTransId="{CBDC4D61-32BA-495B-AAA3-F171173DDD5B}" sibTransId="{3CF69254-4EAE-4299-AFE4-7598B88E5DC0}"/>
    <dgm:cxn modelId="{43A42E27-12F5-435F-B020-FC5D2ECAF583}" type="presOf" srcId="{28DF30B1-8DC3-4537-8AB6-7227A1246CEA}" destId="{B6BD871D-145B-4784-B8F3-0EBA19AA13FC}" srcOrd="0" destOrd="0" presId="urn:microsoft.com/office/officeart/2005/8/layout/hierarchy4"/>
    <dgm:cxn modelId="{518273E5-5649-42B8-B738-BC932C95DEF3}" srcId="{7D7C5B70-C8E0-41D8-B81F-60231C62A786}" destId="{75E51252-4A2F-42AF-B0A5-5283A8514125}" srcOrd="0" destOrd="0" parTransId="{6B5C6C40-D27C-4125-A375-CCC992B82FB5}" sibTransId="{86D8D7AA-F2DF-4046-825D-ED2574A025A8}"/>
    <dgm:cxn modelId="{9187771A-6C11-4EA7-BB35-62AE768C243F}" type="presOf" srcId="{E6942D0C-EE0A-4BC0-BB2F-DA8C605A76C7}" destId="{E00ACE2E-AC2B-4D15-8628-52FCF673E8F0}" srcOrd="0" destOrd="0" presId="urn:microsoft.com/office/officeart/2005/8/layout/hierarchy4"/>
    <dgm:cxn modelId="{6C06A191-D6F3-486B-ADA1-D93F7212809A}" srcId="{061600C3-CBE3-48D9-B64A-32092911D2FE}" destId="{A9C11B44-C143-48BA-A7CF-A169D03E0604}" srcOrd="0" destOrd="0" parTransId="{3E2B4E0A-C072-4243-B017-97D9969213E1}" sibTransId="{73862544-0676-48DC-82F2-887B253440BD}"/>
    <dgm:cxn modelId="{D7822BD7-9886-4ACC-A559-BC3DA01440C5}" type="presOf" srcId="{F2E62296-39F2-49A6-9948-590F5B05D3A9}" destId="{7AD8A934-8298-4BCD-A909-3620740657C4}" srcOrd="0" destOrd="0" presId="urn:microsoft.com/office/officeart/2005/8/layout/hierarchy4"/>
    <dgm:cxn modelId="{F4199626-3931-4983-A821-53CE7602016A}" type="presOf" srcId="{A9C11B44-C143-48BA-A7CF-A169D03E0604}" destId="{B7F29495-A1FB-4307-A881-81B3374A72D9}" srcOrd="0" destOrd="0" presId="urn:microsoft.com/office/officeart/2005/8/layout/hierarchy4"/>
    <dgm:cxn modelId="{B675DE83-57D1-4F6F-952B-11AABB62B6AA}" type="presOf" srcId="{7D7C5B70-C8E0-41D8-B81F-60231C62A786}" destId="{521572C9-B9F3-4A0F-B255-1B0FEE491D06}" srcOrd="0" destOrd="0" presId="urn:microsoft.com/office/officeart/2005/8/layout/hierarchy4"/>
    <dgm:cxn modelId="{EB2D36D6-7ABE-4B69-9E68-8DBE0EF46A8E}" srcId="{E6942D0C-EE0A-4BC0-BB2F-DA8C605A76C7}" destId="{F2E62296-39F2-49A6-9948-590F5B05D3A9}" srcOrd="0" destOrd="0" parTransId="{EB000124-AD18-4397-88AE-CCAC1528B9D6}" sibTransId="{80C583FF-7BC9-4D32-9D8B-97099589BA51}"/>
    <dgm:cxn modelId="{9EA10775-1A4A-4C9E-A4DF-E1D125CA7827}" srcId="{75E51252-4A2F-42AF-B0A5-5283A8514125}" destId="{E6942D0C-EE0A-4BC0-BB2F-DA8C605A76C7}" srcOrd="0" destOrd="0" parTransId="{D72F38AA-B2AA-4B91-A28C-D4D15AF99FC0}" sibTransId="{B7B0CA61-4503-47AC-8881-3B583FEED804}"/>
    <dgm:cxn modelId="{0BB1C457-AC67-4E93-8CA2-147AB19A49A0}" type="presOf" srcId="{061600C3-CBE3-48D9-B64A-32092911D2FE}" destId="{4246DDB5-FA4C-4048-BBBA-118F427CB458}" srcOrd="0" destOrd="0" presId="urn:microsoft.com/office/officeart/2005/8/layout/hierarchy4"/>
    <dgm:cxn modelId="{80DF09F2-B3E2-4F91-810C-D2056FE6F9AB}" type="presOf" srcId="{75E51252-4A2F-42AF-B0A5-5283A8514125}" destId="{4B704043-ECC6-4CD1-8CDF-3F597D07CF56}" srcOrd="0" destOrd="0" presId="urn:microsoft.com/office/officeart/2005/8/layout/hierarchy4"/>
    <dgm:cxn modelId="{44D62018-A2C5-4EE8-8ECF-8F1D92C995F4}" type="presParOf" srcId="{521572C9-B9F3-4A0F-B255-1B0FEE491D06}" destId="{B533AD4B-C20B-4019-9B73-F188070E5429}" srcOrd="0" destOrd="0" presId="urn:microsoft.com/office/officeart/2005/8/layout/hierarchy4"/>
    <dgm:cxn modelId="{009F6A5F-E6B4-4065-BFAA-0C4426136C41}" type="presParOf" srcId="{B533AD4B-C20B-4019-9B73-F188070E5429}" destId="{4B704043-ECC6-4CD1-8CDF-3F597D07CF56}" srcOrd="0" destOrd="0" presId="urn:microsoft.com/office/officeart/2005/8/layout/hierarchy4"/>
    <dgm:cxn modelId="{E60FDDB5-FD13-451E-B516-296CC4AB5283}" type="presParOf" srcId="{B533AD4B-C20B-4019-9B73-F188070E5429}" destId="{D1FB4B22-5E5E-4868-81D7-3E8053ED02EC}" srcOrd="1" destOrd="0" presId="urn:microsoft.com/office/officeart/2005/8/layout/hierarchy4"/>
    <dgm:cxn modelId="{816432AB-1AB7-49C4-8217-BA14BEB070E8}" type="presParOf" srcId="{B533AD4B-C20B-4019-9B73-F188070E5429}" destId="{0E26141E-609E-4463-8483-8D2575CA5A4C}" srcOrd="2" destOrd="0" presId="urn:microsoft.com/office/officeart/2005/8/layout/hierarchy4"/>
    <dgm:cxn modelId="{97E6B5EA-E347-47FB-8EF1-894FBF063F63}" type="presParOf" srcId="{0E26141E-609E-4463-8483-8D2575CA5A4C}" destId="{76B938F9-7424-4AC7-8B55-A2D672167312}" srcOrd="0" destOrd="0" presId="urn:microsoft.com/office/officeart/2005/8/layout/hierarchy4"/>
    <dgm:cxn modelId="{CEC956B4-EB24-475B-9BA0-C957669DF285}" type="presParOf" srcId="{76B938F9-7424-4AC7-8B55-A2D672167312}" destId="{E00ACE2E-AC2B-4D15-8628-52FCF673E8F0}" srcOrd="0" destOrd="0" presId="urn:microsoft.com/office/officeart/2005/8/layout/hierarchy4"/>
    <dgm:cxn modelId="{89732602-8D57-44D9-BEF4-B90B9A0BDBAB}" type="presParOf" srcId="{76B938F9-7424-4AC7-8B55-A2D672167312}" destId="{1A7AFA83-492A-4BD6-A537-E699794B82E9}" srcOrd="1" destOrd="0" presId="urn:microsoft.com/office/officeart/2005/8/layout/hierarchy4"/>
    <dgm:cxn modelId="{1D6DF9B0-939B-43BC-AF3F-3D9C6519BDB4}" type="presParOf" srcId="{76B938F9-7424-4AC7-8B55-A2D672167312}" destId="{1C8D5DEE-B396-485E-8BFB-D86C777B67CE}" srcOrd="2" destOrd="0" presId="urn:microsoft.com/office/officeart/2005/8/layout/hierarchy4"/>
    <dgm:cxn modelId="{9B5E4D34-5A75-4D52-BCFD-367B57D5280A}" type="presParOf" srcId="{1C8D5DEE-B396-485E-8BFB-D86C777B67CE}" destId="{34FA101A-C7DD-433D-989D-000E6D37905A}" srcOrd="0" destOrd="0" presId="urn:microsoft.com/office/officeart/2005/8/layout/hierarchy4"/>
    <dgm:cxn modelId="{4FF0F10C-54D8-4202-AC19-FA20BCDC1802}" type="presParOf" srcId="{34FA101A-C7DD-433D-989D-000E6D37905A}" destId="{7AD8A934-8298-4BCD-A909-3620740657C4}" srcOrd="0" destOrd="0" presId="urn:microsoft.com/office/officeart/2005/8/layout/hierarchy4"/>
    <dgm:cxn modelId="{1F3D4562-FABC-4CEC-8FEF-0E6A2BBA2E3E}" type="presParOf" srcId="{34FA101A-C7DD-433D-989D-000E6D37905A}" destId="{EFB54B3E-7CD8-44AE-8C3C-EF002BEDB99C}" srcOrd="1" destOrd="0" presId="urn:microsoft.com/office/officeart/2005/8/layout/hierarchy4"/>
    <dgm:cxn modelId="{5DF3C0C7-ADC1-4D90-9689-B084C8E13601}" type="presParOf" srcId="{1C8D5DEE-B396-485E-8BFB-D86C777B67CE}" destId="{1ED66D3E-5547-4959-9F6D-63CCBAB792EE}" srcOrd="1" destOrd="0" presId="urn:microsoft.com/office/officeart/2005/8/layout/hierarchy4"/>
    <dgm:cxn modelId="{80832E31-4680-4B6D-B576-E50FC5F396E5}" type="presParOf" srcId="{1C8D5DEE-B396-485E-8BFB-D86C777B67CE}" destId="{3A3C22B5-5305-494D-8AC2-22E31CD979DD}" srcOrd="2" destOrd="0" presId="urn:microsoft.com/office/officeart/2005/8/layout/hierarchy4"/>
    <dgm:cxn modelId="{EA36BAFC-150E-4728-AA05-83B164A9370A}" type="presParOf" srcId="{3A3C22B5-5305-494D-8AC2-22E31CD979DD}" destId="{B6BD871D-145B-4784-B8F3-0EBA19AA13FC}" srcOrd="0" destOrd="0" presId="urn:microsoft.com/office/officeart/2005/8/layout/hierarchy4"/>
    <dgm:cxn modelId="{03ADACB2-F3F8-47AA-88AD-F6BFEF8C9ED1}" type="presParOf" srcId="{3A3C22B5-5305-494D-8AC2-22E31CD979DD}" destId="{A462EE28-B23C-4028-A941-BE1838451DB9}" srcOrd="1" destOrd="0" presId="urn:microsoft.com/office/officeart/2005/8/layout/hierarchy4"/>
    <dgm:cxn modelId="{BA693416-BF82-4E1F-9BCC-4A88EFF4D849}" type="presParOf" srcId="{0E26141E-609E-4463-8483-8D2575CA5A4C}" destId="{7875A666-84B1-425E-8CCE-A4215324639E}" srcOrd="1" destOrd="0" presId="urn:microsoft.com/office/officeart/2005/8/layout/hierarchy4"/>
    <dgm:cxn modelId="{8CB9D1CE-072D-48D2-8098-6E895DAC3F68}" type="presParOf" srcId="{0E26141E-609E-4463-8483-8D2575CA5A4C}" destId="{FCC1A6B0-78AB-4E97-807F-143331FCBEA8}" srcOrd="2" destOrd="0" presId="urn:microsoft.com/office/officeart/2005/8/layout/hierarchy4"/>
    <dgm:cxn modelId="{174019AD-810E-4EC7-A8BC-8FF9988EA23E}" type="presParOf" srcId="{FCC1A6B0-78AB-4E97-807F-143331FCBEA8}" destId="{4246DDB5-FA4C-4048-BBBA-118F427CB458}" srcOrd="0" destOrd="0" presId="urn:microsoft.com/office/officeart/2005/8/layout/hierarchy4"/>
    <dgm:cxn modelId="{782D1BA6-97EF-4991-9803-C02C1354829C}" type="presParOf" srcId="{FCC1A6B0-78AB-4E97-807F-143331FCBEA8}" destId="{FAB9D54E-73C5-4B08-8699-B352FD10962A}" srcOrd="1" destOrd="0" presId="urn:microsoft.com/office/officeart/2005/8/layout/hierarchy4"/>
    <dgm:cxn modelId="{82C773FF-028B-4CC0-8E43-C1C2C5216AD9}" type="presParOf" srcId="{FCC1A6B0-78AB-4E97-807F-143331FCBEA8}" destId="{92852D36-3320-4ED1-AB23-B88D7C7DB3D9}" srcOrd="2" destOrd="0" presId="urn:microsoft.com/office/officeart/2005/8/layout/hierarchy4"/>
    <dgm:cxn modelId="{4BE50040-8FAB-469C-AC4B-5F4779F605C6}" type="presParOf" srcId="{92852D36-3320-4ED1-AB23-B88D7C7DB3D9}" destId="{36BCBA00-0F6C-4119-9854-86A332DF6CC7}" srcOrd="0" destOrd="0" presId="urn:microsoft.com/office/officeart/2005/8/layout/hierarchy4"/>
    <dgm:cxn modelId="{C7896395-3E9E-4972-9237-036C868F6686}" type="presParOf" srcId="{36BCBA00-0F6C-4119-9854-86A332DF6CC7}" destId="{B7F29495-A1FB-4307-A881-81B3374A72D9}" srcOrd="0" destOrd="0" presId="urn:microsoft.com/office/officeart/2005/8/layout/hierarchy4"/>
    <dgm:cxn modelId="{FE1EFC6C-E1EE-4D92-9156-BA7449DC0BF5}" type="presParOf" srcId="{36BCBA00-0F6C-4119-9854-86A332DF6CC7}" destId="{495A8B61-E053-40CE-84C9-439F9AC92A9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BB8755-6568-48D4-A8C8-265846227A66}">
      <dsp:nvSpPr>
        <dsp:cNvPr id="0" name=""/>
        <dsp:cNvSpPr/>
      </dsp:nvSpPr>
      <dsp:spPr>
        <a:xfrm>
          <a:off x="3422072" y="2179982"/>
          <a:ext cx="1777135" cy="15409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Мотивационные направления</a:t>
          </a:r>
        </a:p>
      </dsp:txBody>
      <dsp:txXfrm>
        <a:off x="3422072" y="2179982"/>
        <a:ext cx="1777135" cy="1540991"/>
      </dsp:txXfrm>
    </dsp:sp>
    <dsp:sp modelId="{D088DEA0-2273-417E-8771-16FC808041A8}">
      <dsp:nvSpPr>
        <dsp:cNvPr id="0" name=""/>
        <dsp:cNvSpPr/>
      </dsp:nvSpPr>
      <dsp:spPr>
        <a:xfrm rot="16239738">
          <a:off x="4184839" y="1658200"/>
          <a:ext cx="275235" cy="539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16239738">
        <a:off x="4184839" y="1658200"/>
        <a:ext cx="275235" cy="539940"/>
      </dsp:txXfrm>
    </dsp:sp>
    <dsp:sp modelId="{46C673F3-51AF-44BC-861A-1B5335654DF7}">
      <dsp:nvSpPr>
        <dsp:cNvPr id="0" name=""/>
        <dsp:cNvSpPr/>
      </dsp:nvSpPr>
      <dsp:spPr>
        <a:xfrm>
          <a:off x="3298334" y="0"/>
          <a:ext cx="2073626" cy="16607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Улучшение системы отношений ребенка с родителями, сверстниками, педагогами</a:t>
          </a:r>
        </a:p>
      </dsp:txBody>
      <dsp:txXfrm>
        <a:off x="3298334" y="0"/>
        <a:ext cx="2073626" cy="1660778"/>
      </dsp:txXfrm>
    </dsp:sp>
    <dsp:sp modelId="{015BD610-779A-4147-A1B7-52AE5327ECAF}">
      <dsp:nvSpPr>
        <dsp:cNvPr id="0" name=""/>
        <dsp:cNvSpPr/>
      </dsp:nvSpPr>
      <dsp:spPr>
        <a:xfrm rot="20398206">
          <a:off x="5255575" y="2272269"/>
          <a:ext cx="349739" cy="539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59284"/>
                <a:satOff val="68"/>
                <a:lumOff val="-161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459284"/>
                <a:satOff val="68"/>
                <a:lumOff val="-1618"/>
                <a:alphaOff val="0"/>
                <a:tint val="86000"/>
                <a:satMod val="115000"/>
              </a:schemeClr>
            </a:gs>
            <a:gs pos="100000">
              <a:schemeClr val="accent5">
                <a:hueOff val="-459284"/>
                <a:satOff val="68"/>
                <a:lumOff val="-161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459284"/>
              <a:satOff val="68"/>
              <a:lumOff val="-161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20398206">
        <a:off x="5255575" y="2272269"/>
        <a:ext cx="349739" cy="539940"/>
      </dsp:txXfrm>
    </dsp:sp>
    <dsp:sp modelId="{847908E4-3961-4334-B3F2-7987F304FA5D}">
      <dsp:nvSpPr>
        <dsp:cNvPr id="0" name=""/>
        <dsp:cNvSpPr/>
      </dsp:nvSpPr>
      <dsp:spPr>
        <a:xfrm>
          <a:off x="5674587" y="1224145"/>
          <a:ext cx="1974754" cy="1738259"/>
        </a:xfrm>
        <a:prstGeom prst="ellipse">
          <a:avLst/>
        </a:prstGeom>
        <a:gradFill rotWithShape="0">
          <a:gsLst>
            <a:gs pos="0">
              <a:schemeClr val="accent5">
                <a:hueOff val="-459284"/>
                <a:satOff val="68"/>
                <a:lumOff val="-161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459284"/>
                <a:satOff val="68"/>
                <a:lumOff val="-1618"/>
                <a:alphaOff val="0"/>
                <a:tint val="86000"/>
                <a:satMod val="115000"/>
              </a:schemeClr>
            </a:gs>
            <a:gs pos="100000">
              <a:schemeClr val="accent5">
                <a:hueOff val="-459284"/>
                <a:satOff val="68"/>
                <a:lumOff val="-161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459284"/>
              <a:satOff val="68"/>
              <a:lumOff val="-161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Стимуляция развития предпосылок учебной деятельности</a:t>
          </a:r>
        </a:p>
      </dsp:txBody>
      <dsp:txXfrm>
        <a:off x="5674587" y="1224145"/>
        <a:ext cx="1974754" cy="1738259"/>
      </dsp:txXfrm>
    </dsp:sp>
    <dsp:sp modelId="{057BF1EA-B274-492E-B9DD-50DB1D55BFDE}">
      <dsp:nvSpPr>
        <dsp:cNvPr id="0" name=""/>
        <dsp:cNvSpPr/>
      </dsp:nvSpPr>
      <dsp:spPr>
        <a:xfrm rot="2067741">
          <a:off x="5131919" y="3412091"/>
          <a:ext cx="489364" cy="539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  <a:satMod val="11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2067741">
        <a:off x="5131919" y="3412091"/>
        <a:ext cx="489364" cy="539940"/>
      </dsp:txXfrm>
    </dsp:sp>
    <dsp:sp modelId="{204C2B1D-F14E-4D1D-B077-25D338800E93}">
      <dsp:nvSpPr>
        <dsp:cNvPr id="0" name=""/>
        <dsp:cNvSpPr/>
      </dsp:nvSpPr>
      <dsp:spPr>
        <a:xfrm>
          <a:off x="5458576" y="3672405"/>
          <a:ext cx="2335545" cy="1734750"/>
        </a:xfrm>
        <a:prstGeom prst="ellipse">
          <a:avLst/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  <a:satMod val="11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Формирование и развитие ведущих для </a:t>
          </a:r>
          <a:r>
            <a:rPr lang="ru-RU" sz="1000" b="1" i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психологичеких</a:t>
          </a:r>
          <a:r>
            <a:rPr lang="ru-RU" sz="1000" b="1" i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способностей</a:t>
          </a:r>
        </a:p>
      </dsp:txBody>
      <dsp:txXfrm>
        <a:off x="5458576" y="3672405"/>
        <a:ext cx="2335545" cy="1734750"/>
      </dsp:txXfrm>
    </dsp:sp>
    <dsp:sp modelId="{608A231B-C0C1-4594-A761-313B6D93A2FE}">
      <dsp:nvSpPr>
        <dsp:cNvPr id="0" name=""/>
        <dsp:cNvSpPr/>
      </dsp:nvSpPr>
      <dsp:spPr>
        <a:xfrm rot="8644176">
          <a:off x="3038519" y="3430037"/>
          <a:ext cx="475682" cy="539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377853"/>
                <a:satOff val="203"/>
                <a:lumOff val="-485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377853"/>
                <a:satOff val="203"/>
                <a:lumOff val="-4853"/>
                <a:alphaOff val="0"/>
                <a:tint val="86000"/>
                <a:satMod val="115000"/>
              </a:schemeClr>
            </a:gs>
            <a:gs pos="100000">
              <a:schemeClr val="accent5">
                <a:hueOff val="-1377853"/>
                <a:satOff val="203"/>
                <a:lumOff val="-485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377853"/>
              <a:satOff val="203"/>
              <a:lumOff val="-485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8644176">
        <a:off x="3038519" y="3430037"/>
        <a:ext cx="475682" cy="539940"/>
      </dsp:txXfrm>
    </dsp:sp>
    <dsp:sp modelId="{F444DBD4-DF33-4B7C-8DCC-083BD0DBF901}">
      <dsp:nvSpPr>
        <dsp:cNvPr id="0" name=""/>
        <dsp:cNvSpPr/>
      </dsp:nvSpPr>
      <dsp:spPr>
        <a:xfrm>
          <a:off x="706050" y="3744414"/>
          <a:ext cx="2623445" cy="1735353"/>
        </a:xfrm>
        <a:prstGeom prst="ellipse">
          <a:avLst/>
        </a:prstGeom>
        <a:gradFill rotWithShape="0">
          <a:gsLst>
            <a:gs pos="0">
              <a:schemeClr val="accent5">
                <a:hueOff val="-1377853"/>
                <a:satOff val="203"/>
                <a:lumOff val="-485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377853"/>
                <a:satOff val="203"/>
                <a:lumOff val="-4853"/>
                <a:alphaOff val="0"/>
                <a:tint val="86000"/>
                <a:satMod val="115000"/>
              </a:schemeClr>
            </a:gs>
            <a:gs pos="100000">
              <a:schemeClr val="accent5">
                <a:hueOff val="-1377853"/>
                <a:satOff val="203"/>
                <a:lumOff val="-485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377853"/>
              <a:satOff val="203"/>
              <a:lumOff val="-485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Создание всех условий для позитивного эмоционального отношения к школьной деятельности</a:t>
          </a:r>
        </a:p>
      </dsp:txBody>
      <dsp:txXfrm>
        <a:off x="706050" y="3744414"/>
        <a:ext cx="2623445" cy="1735353"/>
      </dsp:txXfrm>
    </dsp:sp>
    <dsp:sp modelId="{458FAEAB-40AC-4BDB-9457-83C289C6D3A6}">
      <dsp:nvSpPr>
        <dsp:cNvPr id="0" name=""/>
        <dsp:cNvSpPr/>
      </dsp:nvSpPr>
      <dsp:spPr>
        <a:xfrm rot="12291554">
          <a:off x="2848751" y="2121283"/>
          <a:ext cx="509792" cy="539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12291554">
        <a:off x="2848751" y="2121283"/>
        <a:ext cx="509792" cy="539940"/>
      </dsp:txXfrm>
    </dsp:sp>
    <dsp:sp modelId="{93758B8C-B6F1-4568-AECE-26D40AE01C9A}">
      <dsp:nvSpPr>
        <dsp:cNvPr id="0" name=""/>
        <dsp:cNvSpPr/>
      </dsp:nvSpPr>
      <dsp:spPr>
        <a:xfrm>
          <a:off x="706048" y="936116"/>
          <a:ext cx="2091031" cy="1657380"/>
        </a:xfrm>
        <a:prstGeom prst="ellipse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Обеспечение сближения </a:t>
          </a:r>
          <a:r>
            <a:rPr lang="ru-RU" sz="1000" b="1" i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главных субъектов учебно-воспитательного процесса</a:t>
          </a:r>
        </a:p>
      </dsp:txBody>
      <dsp:txXfrm>
        <a:off x="706048" y="936116"/>
        <a:ext cx="2091031" cy="16573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E41864-90E0-453C-AEBA-AD007DCE16DB}">
      <dsp:nvSpPr>
        <dsp:cNvPr id="0" name=""/>
        <dsp:cNvSpPr/>
      </dsp:nvSpPr>
      <dsp:spPr>
        <a:xfrm>
          <a:off x="1368138" y="0"/>
          <a:ext cx="5402127" cy="50736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Быстрота возникновения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3984" y="253682"/>
        <a:ext cx="1510434" cy="761048"/>
      </dsp:txXfrm>
    </dsp:sp>
    <dsp:sp modelId="{50E882DF-C694-4C16-AA64-CF1DD9EF7FB2}">
      <dsp:nvSpPr>
        <dsp:cNvPr id="0" name=""/>
        <dsp:cNvSpPr/>
      </dsp:nvSpPr>
      <dsp:spPr>
        <a:xfrm>
          <a:off x="2057851" y="1014731"/>
          <a:ext cx="4058927" cy="4058927"/>
        </a:xfrm>
        <a:prstGeom prst="ellipse">
          <a:avLst/>
        </a:prstGeom>
        <a:gradFill rotWithShape="0">
          <a:gsLst>
            <a:gs pos="0">
              <a:schemeClr val="accent3">
                <a:hueOff val="-379119"/>
                <a:satOff val="-1563"/>
                <a:lumOff val="-328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379119"/>
                <a:satOff val="-1563"/>
                <a:lumOff val="-328"/>
                <a:alphaOff val="0"/>
                <a:tint val="86000"/>
                <a:satMod val="115000"/>
              </a:schemeClr>
            </a:gs>
            <a:gs pos="100000">
              <a:schemeClr val="accent3">
                <a:hueOff val="-379119"/>
                <a:satOff val="-1563"/>
                <a:lumOff val="-32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379119"/>
              <a:satOff val="-1563"/>
              <a:lumOff val="-32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Сила мотива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78017" y="1258267"/>
        <a:ext cx="1418595" cy="730606"/>
      </dsp:txXfrm>
    </dsp:sp>
    <dsp:sp modelId="{B647D3AD-FCBB-4D9A-B983-56BE7E47A656}">
      <dsp:nvSpPr>
        <dsp:cNvPr id="0" name=""/>
        <dsp:cNvSpPr/>
      </dsp:nvSpPr>
      <dsp:spPr>
        <a:xfrm>
          <a:off x="2565217" y="2029463"/>
          <a:ext cx="3044195" cy="3044195"/>
        </a:xfrm>
        <a:prstGeom prst="ellipse">
          <a:avLst/>
        </a:prstGeom>
        <a:gradFill rotWithShape="0">
          <a:gsLst>
            <a:gs pos="0">
              <a:schemeClr val="accent3">
                <a:hueOff val="-758238"/>
                <a:satOff val="-3126"/>
                <a:lumOff val="-655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758238"/>
                <a:satOff val="-3126"/>
                <a:lumOff val="-655"/>
                <a:alphaOff val="0"/>
                <a:tint val="86000"/>
                <a:satMod val="115000"/>
              </a:schemeClr>
            </a:gs>
            <a:gs pos="100000">
              <a:schemeClr val="accent3">
                <a:hueOff val="-758238"/>
                <a:satOff val="-3126"/>
                <a:lumOff val="-65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758238"/>
              <a:satOff val="-3126"/>
              <a:lumOff val="-655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Устойчивость – т.е. мотив проявляется достаточно постоянно</a:t>
          </a:r>
          <a:endParaRPr lang="ru-RU" sz="1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78017" y="2257778"/>
        <a:ext cx="1418595" cy="684943"/>
      </dsp:txXfrm>
    </dsp:sp>
    <dsp:sp modelId="{60A6E78F-F4C9-410A-A108-B77F7B5EEA2B}">
      <dsp:nvSpPr>
        <dsp:cNvPr id="0" name=""/>
        <dsp:cNvSpPr/>
      </dsp:nvSpPr>
      <dsp:spPr>
        <a:xfrm>
          <a:off x="3072583" y="3044195"/>
          <a:ext cx="2029463" cy="2029463"/>
        </a:xfrm>
        <a:prstGeom prst="ellipse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1137357"/>
                <a:satOff val="-4689"/>
                <a:lumOff val="-983"/>
                <a:alphaOff val="0"/>
                <a:tint val="86000"/>
                <a:satMod val="11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Модальность – эмоциональная окраска мотива, т.е. в своей работе  я применяю и положительные и отрицательные мотивы</a:t>
          </a:r>
          <a:endParaRPr lang="ru-RU" sz="1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9791" y="3551561"/>
        <a:ext cx="1435047" cy="10147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01733A-478A-4A58-9845-51E1F4C0CBB7}">
      <dsp:nvSpPr>
        <dsp:cNvPr id="0" name=""/>
        <dsp:cNvSpPr/>
      </dsp:nvSpPr>
      <dsp:spPr>
        <a:xfrm>
          <a:off x="0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74185C-93BC-4E2B-9A7F-C70432799FAD}">
      <dsp:nvSpPr>
        <dsp:cNvPr id="0" name=""/>
        <dsp:cNvSpPr/>
      </dsp:nvSpPr>
      <dsp:spPr>
        <a:xfrm>
          <a:off x="2016225" y="0"/>
          <a:ext cx="5240807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>
              <a:solidFill>
                <a:srgbClr val="00B0F0"/>
              </a:solidFill>
            </a:rPr>
            <a:t>Сказкотерапия</a:t>
          </a:r>
          <a:endParaRPr lang="ru-RU" sz="3400" kern="1200" dirty="0">
            <a:solidFill>
              <a:srgbClr val="00B0F0"/>
            </a:solidFill>
          </a:endParaRPr>
        </a:p>
      </dsp:txBody>
      <dsp:txXfrm>
        <a:off x="2016225" y="0"/>
        <a:ext cx="5240807" cy="1219202"/>
      </dsp:txXfrm>
    </dsp:sp>
    <dsp:sp modelId="{98172D29-90A8-4ADF-98AC-A0C171CCE539}">
      <dsp:nvSpPr>
        <dsp:cNvPr id="0" name=""/>
        <dsp:cNvSpPr/>
      </dsp:nvSpPr>
      <dsp:spPr>
        <a:xfrm>
          <a:off x="711201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82869"/>
                <a:satOff val="-23256"/>
                <a:lumOff val="32646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82869"/>
                <a:satOff val="-23256"/>
                <a:lumOff val="32646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82869"/>
                <a:satOff val="-23256"/>
                <a:lumOff val="3264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82869"/>
              <a:satOff val="-23256"/>
              <a:lumOff val="3264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43D7C3-AB61-421B-A264-9E4D4D8EDFC6}">
      <dsp:nvSpPr>
        <dsp:cNvPr id="0" name=""/>
        <dsp:cNvSpPr/>
      </dsp:nvSpPr>
      <dsp:spPr>
        <a:xfrm>
          <a:off x="1944216" y="1224142"/>
          <a:ext cx="5240807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82869"/>
              <a:satOff val="-23256"/>
              <a:lumOff val="3264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00B0F0"/>
              </a:solidFill>
            </a:rPr>
            <a:t>Технология сотрудничества</a:t>
          </a:r>
          <a:endParaRPr lang="ru-RU" sz="3400" kern="1200" dirty="0">
            <a:solidFill>
              <a:srgbClr val="00B0F0"/>
            </a:solidFill>
          </a:endParaRPr>
        </a:p>
      </dsp:txBody>
      <dsp:txXfrm>
        <a:off x="1944216" y="1224142"/>
        <a:ext cx="5240807" cy="1219198"/>
      </dsp:txXfrm>
    </dsp:sp>
    <dsp:sp modelId="{362982A3-0DF2-449F-95EB-50C8143533E3}">
      <dsp:nvSpPr>
        <dsp:cNvPr id="0" name=""/>
        <dsp:cNvSpPr/>
      </dsp:nvSpPr>
      <dsp:spPr>
        <a:xfrm>
          <a:off x="1422400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82869"/>
                <a:satOff val="-23256"/>
                <a:lumOff val="32646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82869"/>
                <a:satOff val="-23256"/>
                <a:lumOff val="32646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82869"/>
                <a:satOff val="-23256"/>
                <a:lumOff val="3264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82869"/>
              <a:satOff val="-23256"/>
              <a:lumOff val="3264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AC89F2-4706-45BF-A6C9-76FD9D305542}">
      <dsp:nvSpPr>
        <dsp:cNvPr id="0" name=""/>
        <dsp:cNvSpPr/>
      </dsp:nvSpPr>
      <dsp:spPr>
        <a:xfrm>
          <a:off x="2016225" y="2448276"/>
          <a:ext cx="5240807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82869"/>
              <a:satOff val="-23256"/>
              <a:lumOff val="3264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00B0F0"/>
              </a:solidFill>
            </a:rPr>
            <a:t>Коррекционные технологии</a:t>
          </a:r>
          <a:endParaRPr lang="ru-RU" sz="3400" kern="1200" dirty="0">
            <a:solidFill>
              <a:srgbClr val="00B0F0"/>
            </a:solidFill>
          </a:endParaRPr>
        </a:p>
      </dsp:txBody>
      <dsp:txXfrm>
        <a:off x="2016225" y="2448276"/>
        <a:ext cx="5240807" cy="12191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9C37BD-8BEC-43DE-84AD-387F8D237A05}">
      <dsp:nvSpPr>
        <dsp:cNvPr id="0" name=""/>
        <dsp:cNvSpPr/>
      </dsp:nvSpPr>
      <dsp:spPr>
        <a:xfrm rot="5400000">
          <a:off x="5350518" y="-2282558"/>
          <a:ext cx="843522" cy="543273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Изучение  и анализ психолого-педагогической и научно-методической литературы.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Наблюдение,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беседа,анкетирование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, диагностирование.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50518" y="-2282558"/>
        <a:ext cx="843522" cy="5432733"/>
      </dsp:txXfrm>
    </dsp:sp>
    <dsp:sp modelId="{C9AD7879-7A0B-4A25-9EF1-8E18D11D71D3}">
      <dsp:nvSpPr>
        <dsp:cNvPr id="0" name=""/>
        <dsp:cNvSpPr/>
      </dsp:nvSpPr>
      <dsp:spPr>
        <a:xfrm>
          <a:off x="0" y="952"/>
          <a:ext cx="3055912" cy="865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Исследовательские методы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52"/>
        <a:ext cx="3055912" cy="865711"/>
      </dsp:txXfrm>
    </dsp:sp>
    <dsp:sp modelId="{C2E1535C-B4C0-457A-B7D9-E8D2263E7A7B}">
      <dsp:nvSpPr>
        <dsp:cNvPr id="0" name=""/>
        <dsp:cNvSpPr/>
      </dsp:nvSpPr>
      <dsp:spPr>
        <a:xfrm rot="5400000">
          <a:off x="5409878" y="-1422553"/>
          <a:ext cx="736087" cy="54380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Упражнения, моделирование.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Обыгрывание проблемно-игровых ситуаций.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09878" y="-1422553"/>
        <a:ext cx="736087" cy="5438044"/>
      </dsp:txXfrm>
    </dsp:sp>
    <dsp:sp modelId="{7824E1EF-A1DF-4F4C-88A5-F5D9C4D067E2}">
      <dsp:nvSpPr>
        <dsp:cNvPr id="0" name=""/>
        <dsp:cNvSpPr/>
      </dsp:nvSpPr>
      <dsp:spPr>
        <a:xfrm>
          <a:off x="0" y="905737"/>
          <a:ext cx="3058899" cy="7814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Практические методы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05737"/>
        <a:ext cx="3058899" cy="781462"/>
      </dsp:txXfrm>
    </dsp:sp>
    <dsp:sp modelId="{399A11FF-C9C1-4032-AA5E-002246232A0D}">
      <dsp:nvSpPr>
        <dsp:cNvPr id="0" name=""/>
        <dsp:cNvSpPr/>
      </dsp:nvSpPr>
      <dsp:spPr>
        <a:xfrm rot="5400000">
          <a:off x="5465337" y="-602018"/>
          <a:ext cx="625169" cy="54380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Наблюдение.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Демонстрация наглядных пособий, видеофильмов.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65337" y="-602018"/>
        <a:ext cx="625169" cy="5438044"/>
      </dsp:txXfrm>
    </dsp:sp>
    <dsp:sp modelId="{52207CAE-F528-4894-BBCA-C001AC4E0274}">
      <dsp:nvSpPr>
        <dsp:cNvPr id="0" name=""/>
        <dsp:cNvSpPr/>
      </dsp:nvSpPr>
      <dsp:spPr>
        <a:xfrm>
          <a:off x="0" y="1726272"/>
          <a:ext cx="3058899" cy="7814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Наглядные методы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26272"/>
        <a:ext cx="3058899" cy="781462"/>
      </dsp:txXfrm>
    </dsp:sp>
    <dsp:sp modelId="{B4B9406F-19C2-4A96-B0F1-5A3FF020EAF6}">
      <dsp:nvSpPr>
        <dsp:cNvPr id="0" name=""/>
        <dsp:cNvSpPr/>
      </dsp:nvSpPr>
      <dsp:spPr>
        <a:xfrm rot="5400000">
          <a:off x="5465337" y="218516"/>
          <a:ext cx="625169" cy="54380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Дидактическая игра, игровые действия.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Воображаемая ситуация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65337" y="218516"/>
        <a:ext cx="625169" cy="5438044"/>
      </dsp:txXfrm>
    </dsp:sp>
    <dsp:sp modelId="{E6B93BCB-2959-41AE-B0F1-4EE8F1149836}">
      <dsp:nvSpPr>
        <dsp:cNvPr id="0" name=""/>
        <dsp:cNvSpPr/>
      </dsp:nvSpPr>
      <dsp:spPr>
        <a:xfrm>
          <a:off x="0" y="2548433"/>
          <a:ext cx="3058899" cy="78146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Игровые методы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48433"/>
        <a:ext cx="3058899" cy="781462"/>
      </dsp:txXfrm>
    </dsp:sp>
    <dsp:sp modelId="{C96FAE2D-1102-40F4-87C3-5E4831D77FDA}">
      <dsp:nvSpPr>
        <dsp:cNvPr id="0" name=""/>
        <dsp:cNvSpPr/>
      </dsp:nvSpPr>
      <dsp:spPr>
        <a:xfrm rot="5400000">
          <a:off x="5465337" y="1039051"/>
          <a:ext cx="625169" cy="54380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Беседа, рассказ.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Чтение художественной литературы, сказок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65337" y="1039051"/>
        <a:ext cx="625169" cy="5438044"/>
      </dsp:txXfrm>
    </dsp:sp>
    <dsp:sp modelId="{EFA06211-F45F-426C-BA42-0BBB151EFC4F}">
      <dsp:nvSpPr>
        <dsp:cNvPr id="0" name=""/>
        <dsp:cNvSpPr/>
      </dsp:nvSpPr>
      <dsp:spPr>
        <a:xfrm>
          <a:off x="0" y="3367342"/>
          <a:ext cx="3058899" cy="78146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Словесные методы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367342"/>
        <a:ext cx="3058899" cy="781462"/>
      </dsp:txXfrm>
    </dsp:sp>
    <dsp:sp modelId="{772E6A00-D09A-405B-8AF9-B98DE08ACB09}">
      <dsp:nvSpPr>
        <dsp:cNvPr id="0" name=""/>
        <dsp:cNvSpPr/>
      </dsp:nvSpPr>
      <dsp:spPr>
        <a:xfrm rot="5400000">
          <a:off x="5465337" y="1859587"/>
          <a:ext cx="625169" cy="54380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Диаграммы. таблицы.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Рисунки. схемы.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65337" y="1859587"/>
        <a:ext cx="625169" cy="5438044"/>
      </dsp:txXfrm>
    </dsp:sp>
    <dsp:sp modelId="{7BC89868-CABD-4E99-94CF-617680B52A82}">
      <dsp:nvSpPr>
        <dsp:cNvPr id="0" name=""/>
        <dsp:cNvSpPr/>
      </dsp:nvSpPr>
      <dsp:spPr>
        <a:xfrm>
          <a:off x="0" y="4187878"/>
          <a:ext cx="3058899" cy="7814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Графические методы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7878"/>
        <a:ext cx="3058899" cy="7814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04043-ECC6-4CD1-8CDF-3F597D07CF56}">
      <dsp:nvSpPr>
        <dsp:cNvPr id="0" name=""/>
        <dsp:cNvSpPr/>
      </dsp:nvSpPr>
      <dsp:spPr>
        <a:xfrm>
          <a:off x="0" y="987"/>
          <a:ext cx="8135036" cy="141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Семейные гостиные</a:t>
          </a:r>
          <a:endParaRPr lang="ru-RU" sz="6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87"/>
        <a:ext cx="8135036" cy="1415442"/>
      </dsp:txXfrm>
    </dsp:sp>
    <dsp:sp modelId="{E00ACE2E-AC2B-4D15-8628-52FCF673E8F0}">
      <dsp:nvSpPr>
        <dsp:cNvPr id="0" name=""/>
        <dsp:cNvSpPr/>
      </dsp:nvSpPr>
      <dsp:spPr>
        <a:xfrm>
          <a:off x="933" y="1560530"/>
          <a:ext cx="5314057" cy="141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Индивидуальные беседы</a:t>
          </a:r>
          <a:endParaRPr lang="ru-RU" sz="3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3" y="1560530"/>
        <a:ext cx="5314057" cy="1415442"/>
      </dsp:txXfrm>
    </dsp:sp>
    <dsp:sp modelId="{7AD8A934-8298-4BCD-A909-3620740657C4}">
      <dsp:nvSpPr>
        <dsp:cNvPr id="0" name=""/>
        <dsp:cNvSpPr/>
      </dsp:nvSpPr>
      <dsp:spPr>
        <a:xfrm>
          <a:off x="933" y="3118146"/>
          <a:ext cx="2602378" cy="141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Анкеты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3" y="3118146"/>
        <a:ext cx="2602378" cy="1415442"/>
      </dsp:txXfrm>
    </dsp:sp>
    <dsp:sp modelId="{B6BD871D-145B-4784-B8F3-0EBA19AA13FC}">
      <dsp:nvSpPr>
        <dsp:cNvPr id="0" name=""/>
        <dsp:cNvSpPr/>
      </dsp:nvSpPr>
      <dsp:spPr>
        <a:xfrm>
          <a:off x="2712612" y="3118146"/>
          <a:ext cx="2602378" cy="141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12612" y="3118146"/>
        <a:ext cx="2602378" cy="1415442"/>
      </dsp:txXfrm>
    </dsp:sp>
    <dsp:sp modelId="{4246DDB5-FA4C-4048-BBBA-118F427CB458}">
      <dsp:nvSpPr>
        <dsp:cNvPr id="0" name=""/>
        <dsp:cNvSpPr/>
      </dsp:nvSpPr>
      <dsp:spPr>
        <a:xfrm>
          <a:off x="5533591" y="1560530"/>
          <a:ext cx="2602378" cy="141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Собрания</a:t>
          </a:r>
          <a:endParaRPr lang="ru-RU" sz="3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33591" y="1560530"/>
        <a:ext cx="2602378" cy="1415442"/>
      </dsp:txXfrm>
    </dsp:sp>
    <dsp:sp modelId="{B7F29495-A1FB-4307-A881-81B3374A72D9}">
      <dsp:nvSpPr>
        <dsp:cNvPr id="0" name=""/>
        <dsp:cNvSpPr/>
      </dsp:nvSpPr>
      <dsp:spPr>
        <a:xfrm>
          <a:off x="5533591" y="3118146"/>
          <a:ext cx="2602378" cy="141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Стендовая информация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33591" y="3118146"/>
        <a:ext cx="2602378" cy="1415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28198-236F-4DBA-9239-7D9473AD464B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DA98A-6CFA-4986-B082-02EAE7BEF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A98A-6CFA-4986-B082-02EAE7BEF00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42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psixologiya.org/psixodiagnostika/poznavatelnye-processy/1626-diagnostika-vnimaniya-doshkolnikov-metod-najdi-i-vycherkni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928992" cy="3744416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«Мектепке дейінгі </a:t>
            </a:r>
            <a:r>
              <a:rPr lang="kk-KZ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ересектерді  </a:t>
            </a:r>
            <a:r>
              <a:rPr lang="kk-KZ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ертегі терапиясы </a:t>
            </a:r>
            <a:r>
              <a:rPr lang="kk-KZ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арқылы оқытуда  </a:t>
            </a:r>
            <a:br>
              <a:rPr lang="kk-KZ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позитивті </a:t>
            </a:r>
            <a:r>
              <a:rPr lang="kk-KZ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уәжін қалыптастыру»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«Формирование у старших дошкольников позитивной мотивации к обучению </a:t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32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сказкотерапию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332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18" y="692696"/>
            <a:ext cx="86066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себя выбрала лучшие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динамические характеристики: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055835937"/>
              </p:ext>
            </p:extLst>
          </p:nvPr>
        </p:nvGraphicFramePr>
        <p:xfrm>
          <a:off x="683568" y="1523693"/>
          <a:ext cx="8174630" cy="507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97766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841393074"/>
              </p:ext>
            </p:extLst>
          </p:nvPr>
        </p:nvGraphicFramePr>
        <p:xfrm>
          <a:off x="755576" y="1988840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10907" y="959198"/>
            <a:ext cx="5244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ТЕХНОЛОГИИ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114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Әдістер мен тәсілдер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670790324"/>
              </p:ext>
            </p:extLst>
          </p:nvPr>
        </p:nvGraphicFramePr>
        <p:xfrm>
          <a:off x="395536" y="1411035"/>
          <a:ext cx="8496944" cy="4970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25587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6564" y="694463"/>
            <a:ext cx="862441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Баланың шығармашылық әлеуетін ертегі көмегі арқылы дамыту үлгісі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Схема развития творческого потенциала ребенка при помощи сказки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056784" cy="4837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66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947650617"/>
              </p:ext>
            </p:extLst>
          </p:nvPr>
        </p:nvGraphicFramePr>
        <p:xfrm>
          <a:off x="539552" y="1772816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692696"/>
            <a:ext cx="7269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родителями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328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198" y="548680"/>
            <a:ext cx="8711744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Взаимодействие с педагогами:</a:t>
            </a:r>
          </a:p>
          <a:p>
            <a:pPr algn="ctr"/>
            <a:endParaRPr lang="ru-RU" sz="4400" b="1" cap="none" spc="0" dirty="0" smtClean="0">
              <a:ln w="1905"/>
              <a:solidFill>
                <a:srgbClr val="99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40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консультации;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400" cap="none" spc="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методические часы;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40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тренинги;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400" cap="none" spc="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семинары;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40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педагогические советы;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400" cap="none" spc="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анкетирование;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40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тестирование.</a:t>
            </a:r>
            <a:endParaRPr lang="ru-RU" sz="4400" cap="none" spc="0" dirty="0">
              <a:ln w="1905"/>
              <a:solidFill>
                <a:srgbClr val="99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592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138" y="548680"/>
            <a:ext cx="8471871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Современные технологии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работе с педагогами и родителями</a:t>
            </a:r>
            <a:endParaRPr lang="ru-RU" sz="4000" b="1" cap="none" spc="0" dirty="0" smtClean="0">
              <a:ln w="1905"/>
              <a:solidFill>
                <a:srgbClr val="99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400" b="1" cap="none" spc="0" dirty="0" smtClean="0">
              <a:ln w="1905"/>
              <a:solidFill>
                <a:srgbClr val="99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40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«Банк идей»</a:t>
            </a:r>
            <a:endParaRPr lang="ru-RU" sz="4400" dirty="0" smtClean="0">
              <a:ln w="1905"/>
              <a:solidFill>
                <a:srgbClr val="99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40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«Педагогический портфель»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400" cap="none" spc="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«Эффективный старт»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40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400" dirty="0" err="1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Коучинг</a:t>
            </a:r>
            <a:r>
              <a:rPr lang="ru-RU" sz="4400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400" cap="none" spc="0" dirty="0" smtClean="0">
              <a:ln w="1905"/>
              <a:solidFill>
                <a:srgbClr val="99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592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Күтілетін нәтиже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Дети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Повысится уровень мотивационной готовности к обучению в школе;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Изменится негативное эмоциональное отношение детей  на положительное;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Овладеют установленными правилами поведения в школе;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Научатся устанавливать отношения со сверстниками и взрослыми.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Родители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Повысится педагогическая компетентность родителей по вопросам развития учебной мотивации у дошкольников.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Педагоги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Повысится педагогическая компетентность по развитию мотивации поступления в школу.</a:t>
            </a:r>
          </a:p>
        </p:txBody>
      </p:sp>
    </p:spTree>
    <p:extLst>
      <p:ext uri="{BB962C8B-B14F-4D97-AF65-F5344CB8AC3E}">
        <p14:creationId xmlns="" xmlns:p14="http://schemas.microsoft.com/office/powerpoint/2010/main" val="4082166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i="1" dirty="0" smtClean="0"/>
              <a:t/>
            </a:r>
            <a:br>
              <a:rPr lang="kk-KZ" b="1" i="1" dirty="0" smtClean="0"/>
            </a:br>
            <a:r>
              <a:rPr lang="kk-KZ" b="1" i="1" dirty="0" smtClean="0"/>
              <a:t/>
            </a:r>
            <a:br>
              <a:rPr lang="kk-KZ" b="1" i="1" dirty="0" smtClean="0"/>
            </a:br>
            <a:r>
              <a:rPr lang="kk-KZ" b="1" i="1" dirty="0" smtClean="0"/>
              <a:t/>
            </a:r>
            <a:br>
              <a:rPr lang="kk-KZ" b="1" i="1" dirty="0" smtClean="0"/>
            </a:br>
            <a:r>
              <a:rPr lang="kk-KZ" b="1" i="1" dirty="0" smtClean="0"/>
              <a:t/>
            </a:r>
            <a:br>
              <a:rPr lang="kk-KZ" b="1" i="1" dirty="0" smtClean="0"/>
            </a:br>
            <a:r>
              <a:rPr lang="kk-KZ" b="1" i="1" dirty="0" smtClean="0"/>
              <a:t/>
            </a:r>
            <a:br>
              <a:rPr lang="kk-KZ" b="1" i="1" dirty="0" smtClean="0"/>
            </a:br>
            <a:r>
              <a:rPr lang="kk-KZ" b="1" i="1" dirty="0" smtClean="0"/>
              <a:t/>
            </a:r>
            <a:br>
              <a:rPr lang="kk-KZ" b="1" i="1" dirty="0" smtClean="0"/>
            </a:br>
            <a:r>
              <a:rPr lang="kk-KZ" b="1" i="1" dirty="0" smtClean="0"/>
              <a:t/>
            </a:r>
            <a:br>
              <a:rPr lang="kk-KZ" b="1" i="1" dirty="0" smtClean="0"/>
            </a:br>
            <a:r>
              <a:rPr lang="kk-KZ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/>
              <a:t>       </a:t>
            </a:r>
            <a:r>
              <a:rPr lang="kk-KZ" sz="4900" b="1" i="1" dirty="0" smtClean="0"/>
              <a:t>Нәтижелілік</a:t>
            </a:r>
            <a:r>
              <a:rPr lang="ru-RU" sz="4900" b="1" i="1" dirty="0" smtClean="0"/>
              <a:t/>
            </a:r>
            <a:br>
              <a:rPr lang="ru-RU" sz="4900" b="1" i="1" dirty="0" smtClean="0"/>
            </a:br>
            <a:r>
              <a:rPr lang="ru-RU" sz="4900" b="1" i="1" dirty="0" smtClean="0"/>
              <a:t>        </a:t>
            </a:r>
            <a:r>
              <a:rPr lang="kk-KZ" sz="4900" b="1" i="1" dirty="0" smtClean="0"/>
              <a:t>Диагностика</a:t>
            </a:r>
            <a:r>
              <a:rPr lang="ru-RU" sz="4900" b="1" i="1" dirty="0" smtClean="0"/>
              <a:t/>
            </a:r>
            <a:br>
              <a:rPr lang="ru-RU" sz="4900" b="1" i="1" dirty="0" smtClean="0"/>
            </a:br>
            <a:endParaRPr lang="ru-RU" sz="49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k-KZ" dirty="0" smtClean="0"/>
              <a:t>Для выявления мотивационной готовности старших дошкольников использовала методики из сборника Л</a:t>
            </a:r>
            <a:r>
              <a:rPr lang="ru-RU" dirty="0" smtClean="0"/>
              <a:t>.Ф Тихомировой «Развитие познавательных способностей», Тест Керна - </a:t>
            </a:r>
            <a:r>
              <a:rPr lang="ru-RU" dirty="0" err="1" smtClean="0"/>
              <a:t>Иерасека</a:t>
            </a:r>
            <a:r>
              <a:rPr lang="ru-RU" dirty="0" smtClean="0"/>
              <a:t> </a:t>
            </a:r>
            <a:r>
              <a:rPr lang="kk-KZ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Гуткина</a:t>
            </a:r>
            <a:r>
              <a:rPr lang="ru-RU" dirty="0" smtClean="0"/>
              <a:t> Н.И. Диагностическая программа по определению психологической готовности детей 6-7 лет к школьному обучению.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Слуховая память.</a:t>
            </a:r>
            <a:br>
              <a:rPr lang="ru-RU" b="1" i="1" dirty="0" smtClean="0"/>
            </a:b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Методика «10 слов». Ребенку зачитываются 10 слов: стол, калина, мел, слон, парк, ноги, рука, калитка, окно, бак. Воспроизведение 5—6 слов после первого прочтения свидетельствует о хорошем уровне слуховой механикой памяти.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6" y="1196752"/>
            <a:ext cx="8496945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Выбор темы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определен тем, что задача детских садов – развивать у старших дошкольников потребность в познаниях, потребность в учении или мотивацию учения. В реальной жизни, особенно в современных условиях, она наблюдается не у всех детей.</a:t>
            </a: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139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Зрительная память.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методики Д. Векслера (1945) позволяет исследовать зрительную память у детей дошкольного возраста. Ребенку предлагается 4 рисунка. За каждую из картинок ребенку разрешается смотреть по 10 секунд. Затем он их должен произвести на чистом листе бумаги.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pic>
        <p:nvPicPr>
          <p:cNvPr id="4" name="Рисунок 3" descr="http://psmetodiki.ru/images/ris/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98840" y="3616144"/>
            <a:ext cx="115531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smetodiki.ru/images/ris/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714884"/>
            <a:ext cx="1383030" cy="108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75724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диагностики: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/>
              <a:t>А) Две перекрещенные линии и два флажка — 1 балл, правильно расположенные флажки — 1 балл, правильный угол пересечения линий — 1 балл. Максимальная оценка этого задания — 3 балла.</a:t>
            </a:r>
          </a:p>
          <a:p>
            <a:r>
              <a:rPr lang="ru-RU" dirty="0" smtClean="0"/>
              <a:t>Б)Большой квадрат с двумя диаметрами — 1 балл, четыре маленьких квадрата в большом — 1 балл, два диаметра со всеми мелкими квадратами — 1 балл, четыре точки в квадратах — 1 балл, точность в пропорциях — 1 балл. Максимальная оценка — 5 баллов.</a:t>
            </a:r>
          </a:p>
          <a:p>
            <a:r>
              <a:rPr lang="ru-RU" dirty="0" smtClean="0"/>
              <a:t>Г) Открытый прямоугольник с правильным углом на каждом краю — 1 балл, центр и левая или правая сторона воспроизведены правильно — 1 балл, фигура правильная, за исключением одного неправильно воспроизведенного угла, — 1 балл, фигура правильно воспроизведена — 3 балла. Максимальная оценка — 3 балла.</a:t>
            </a:r>
          </a:p>
          <a:p>
            <a:r>
              <a:rPr lang="ru-RU" dirty="0" smtClean="0"/>
              <a:t>В) Большой прямоугольник с маленьким в нем 1 балл, все вершины внутреннего прямоугольника соединены с вершинами внешнего прямоугольника — 1 балл, маленькие прямоугольники точно размещены большом — 1 балл.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hlinkClick r:id="rId2"/>
              </a:rPr>
              <a:t/>
            </a:r>
            <a:br>
              <a:rPr lang="ru-RU" sz="3600" b="1" u="sng" dirty="0" smtClean="0">
                <a:hlinkClick r:id="rId2"/>
              </a:rPr>
            </a:br>
            <a:r>
              <a:rPr lang="ru-RU" sz="3600" b="1" u="sng" dirty="0" smtClean="0">
                <a:hlinkClick r:id="rId2"/>
              </a:rPr>
              <a:t/>
            </a:r>
            <a:br>
              <a:rPr lang="ru-RU" sz="3600" b="1" u="sng" dirty="0" smtClean="0">
                <a:hlinkClick r:id="rId2"/>
              </a:rPr>
            </a:br>
            <a:r>
              <a:rPr lang="ru-RU" sz="3600" b="1" u="sng" dirty="0" smtClean="0">
                <a:hlinkClick r:id="rId2"/>
              </a:rPr>
              <a:t/>
            </a:r>
            <a:br>
              <a:rPr lang="ru-RU" sz="3600" b="1" u="sng" dirty="0" smtClean="0">
                <a:hlinkClick r:id="rId2"/>
              </a:rPr>
            </a:br>
            <a:r>
              <a:rPr lang="ru-RU" sz="3600" b="1" u="sng" dirty="0" smtClean="0">
                <a:hlinkClick r:id="rId2"/>
              </a:rPr>
              <a:t/>
            </a:r>
            <a:br>
              <a:rPr lang="ru-RU" sz="3600" b="1" u="sng" dirty="0" smtClean="0">
                <a:hlinkClick r:id="rId2"/>
              </a:rPr>
            </a:br>
            <a:r>
              <a:rPr lang="ru-RU" sz="3600" b="1" u="sng" dirty="0" smtClean="0">
                <a:hlinkClick r:id="rId2"/>
              </a:rPr>
              <a:t/>
            </a:r>
            <a:br>
              <a:rPr lang="ru-RU" sz="3600" b="1" u="sng" dirty="0" smtClean="0">
                <a:hlinkClick r:id="rId2"/>
              </a:rPr>
            </a:br>
            <a:r>
              <a:rPr lang="ru-RU" sz="3600" b="1" u="sng" dirty="0" smtClean="0">
                <a:hlinkClick r:id="rId2"/>
              </a:rPr>
              <a:t/>
            </a:r>
            <a:br>
              <a:rPr lang="ru-RU" sz="3600" b="1" u="sng" dirty="0" smtClean="0">
                <a:hlinkClick r:id="rId2"/>
              </a:rPr>
            </a:br>
            <a:r>
              <a:rPr lang="ru-RU" sz="3600" b="1" u="sng" dirty="0" smtClean="0">
                <a:hlinkClick r:id="rId2"/>
              </a:rPr>
              <a:t/>
            </a:r>
            <a:br>
              <a:rPr lang="ru-RU" sz="3600" b="1" u="sng" dirty="0" smtClean="0">
                <a:hlinkClick r:id="rId2"/>
              </a:rPr>
            </a:br>
            <a:r>
              <a:rPr lang="ru-RU" sz="3600" b="1" u="sng" dirty="0" smtClean="0">
                <a:hlinkClick r:id="rId2"/>
              </a:rPr>
              <a:t/>
            </a:r>
            <a:br>
              <a:rPr lang="ru-RU" sz="3600" b="1" u="sng" dirty="0" smtClean="0">
                <a:hlinkClick r:id="rId2"/>
              </a:rPr>
            </a:br>
            <a:r>
              <a:rPr lang="ru-RU" sz="3600" b="1" u="sng" dirty="0" smtClean="0">
                <a:hlinkClick r:id="rId2"/>
              </a:rPr>
              <a:t/>
            </a:r>
            <a:br>
              <a:rPr lang="ru-RU" sz="3600" b="1" u="sng" dirty="0" smtClean="0">
                <a:hlinkClick r:id="rId2"/>
              </a:rPr>
            </a:br>
            <a:r>
              <a:rPr lang="ru-RU" sz="3600" b="1" u="sng" dirty="0" smtClean="0">
                <a:hlinkClick r:id="rId2"/>
              </a:rPr>
              <a:t/>
            </a:r>
            <a:br>
              <a:rPr lang="ru-RU" sz="3600" b="1" u="sng" dirty="0" smtClean="0">
                <a:hlinkClick r:id="rId2"/>
              </a:rPr>
            </a:br>
            <a:r>
              <a:rPr lang="ru-RU" sz="3600" b="1" u="sng" dirty="0" smtClean="0">
                <a:hlinkClick r:id="rId2"/>
              </a:rPr>
              <a:t/>
            </a:r>
            <a:br>
              <a:rPr lang="ru-RU" sz="3600" b="1" u="sng" dirty="0" smtClean="0">
                <a:hlinkClick r:id="rId2"/>
              </a:rPr>
            </a:br>
            <a:r>
              <a:rPr lang="ru-RU" sz="4000" b="1" dirty="0" smtClean="0">
                <a:solidFill>
                  <a:schemeClr val="tx1"/>
                </a:solidFill>
                <a:hlinkClick r:id="rId2"/>
              </a:rPr>
              <a:t>Диагностика </a:t>
            </a:r>
            <a:r>
              <a:rPr lang="ru-RU" sz="4000" b="1" dirty="0" err="1" smtClean="0">
                <a:solidFill>
                  <a:schemeClr val="tx1"/>
                </a:solidFill>
                <a:hlinkClick r:id="rId2"/>
              </a:rPr>
              <a:t>внимания.Методика</a:t>
            </a:r>
            <a:r>
              <a:rPr lang="ru-RU" sz="4000" b="1" dirty="0" smtClean="0">
                <a:solidFill>
                  <a:schemeClr val="tx1"/>
                </a:solidFill>
                <a:hlinkClick r:id="rId2"/>
              </a:rPr>
              <a:t>     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  <a:hlinkClick r:id="rId2"/>
              </a:rPr>
              <a:t>« Найди и вычеркни» (</a:t>
            </a:r>
            <a:r>
              <a:rPr lang="ru-RU" sz="4000" b="1" dirty="0" err="1" smtClean="0">
                <a:solidFill>
                  <a:schemeClr val="tx1"/>
                </a:solidFill>
                <a:hlinkClick r:id="rId2"/>
              </a:rPr>
              <a:t>Немов</a:t>
            </a:r>
            <a:r>
              <a:rPr lang="ru-RU" sz="4000" b="1" dirty="0" smtClean="0">
                <a:solidFill>
                  <a:schemeClr val="tx1"/>
                </a:solidFill>
                <a:hlinkClick r:id="rId2"/>
              </a:rPr>
              <a:t> Р.С.)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psixologiya.org/images/stories/psixodiagnostika/nemov_3_ris07_matrica_s_figurkami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297588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643306" y="1857364"/>
            <a:ext cx="52864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«Сейчас мы с тобой поиграем в такую игру: я покажу тебе картинку, на которой нарисовано много разных, знакомых тебе предметов. Когда я скажу слово "начинай", ты по строчкам этого рисунка начнешь искать и зачеркивать те предметы, которые я назову. Искать и зачеркивать названные предметы необходимо до тех пор, пока я не скажу слово "стоп". В это время ты должен остановиться и показать мне то изображение предмета, которое ты увидел последним. После этого я отмечу на твоем рисунке место, где ты остановился, и снова скажу слово "начинай". Пос­ле этого ты продолжишь делать то же самое, т.е. искать и вычер­кивать из рисунка заданные предметы. Так будет несколько раз, пока я не скажу слово "конец". На этом выполнение задания за­вершится».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/>
              <a:t>Методика "Что здесь лишнее?"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Эта методика предназначена для детей 5 лет. Она призвана исследовать процессы образно-логического мышления, умственные операции анализа и обобщения у ребенка.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В методике детям предлагается серия картинок, на которых представлены разные предметы, в сопровождении следующей инструкции: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irdoshkolnikov.ru/images/stories/konspekti_2015/igra-dlya-doshkolnikov-4-lishniy-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2928958" cy="210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irdoshkolnikov.ru/images/stories/konspekti_2015/igra-dlya-doshkolnikov-4-lishniy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786082" cy="20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33.babysfera.ru/a/a/6/c/367092201.36709806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irdoshkolnikov.ru/images/stories/konspekti_2015/igra-dlya-doshkolnikov-4-lishniy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00438"/>
            <a:ext cx="2714644" cy="209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logoped.rationally.ru/wp-content/uploads/2014/07/46717-300x2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714620"/>
            <a:ext cx="228601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55000" lnSpcReduction="20000"/>
          </a:bodyPr>
          <a:lstStyle/>
          <a:p>
            <a:endParaRPr lang="ru-RU" sz="2800" i="1" dirty="0" smtClean="0"/>
          </a:p>
          <a:p>
            <a:r>
              <a:rPr lang="ru-RU" sz="2800" i="1" dirty="0" smtClean="0">
                <a:solidFill>
                  <a:srgbClr val="002060"/>
                </a:solidFill>
              </a:rPr>
              <a:t>«</a:t>
            </a:r>
            <a:r>
              <a:rPr lang="ru-RU" sz="3300" i="1" dirty="0" smtClean="0">
                <a:solidFill>
                  <a:srgbClr val="002060"/>
                </a:solidFill>
              </a:rPr>
              <a:t>На каждой из этих картинок один из четырех изображенных на ней предметов является лишним. Внимательно посмотри на картинки и определи, какой предмет и почему является лишним».</a:t>
            </a:r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dirty="0" smtClean="0">
                <a:solidFill>
                  <a:srgbClr val="002060"/>
                </a:solidFill>
              </a:rPr>
              <a:t>На решение задачи отводится 3 минуты.</a:t>
            </a:r>
            <a:br>
              <a:rPr lang="ru-RU" sz="3300" dirty="0" smtClean="0">
                <a:solidFill>
                  <a:srgbClr val="002060"/>
                </a:solidFill>
              </a:rPr>
            </a:br>
            <a:endParaRPr lang="ru-RU" sz="3300" dirty="0" smtClean="0">
              <a:solidFill>
                <a:srgbClr val="002060"/>
              </a:solidFill>
            </a:endParaRPr>
          </a:p>
          <a:p>
            <a:r>
              <a:rPr lang="ru-RU" sz="3300" b="1" u="sng" dirty="0" smtClean="0">
                <a:solidFill>
                  <a:srgbClr val="002060"/>
                </a:solidFill>
              </a:rPr>
              <a:t>Оценка результатов</a:t>
            </a:r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10 баллов — ребенок решил поставленную перед ним задачу за время, меньше чем 1 мин, назвав лишние предметы на всех картинках и правильно объяснив, почему они являются лишними.</a:t>
            </a:r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8-9 баллов — ребенок правильно решил задачу за время от 1 мин. до 1,5 мин.</a:t>
            </a:r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6-7 баллов — ребенок справился с задачей за время от 1,5 до 2,0 мин.</a:t>
            </a:r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4-5 баллов — ребенок решил задачу за время от 2,0 до 2,5 мин.</a:t>
            </a:r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2-3 балла — ребенок решил задачу за время от 2,5 мин до 3 мин.</a:t>
            </a:r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0-1 балл — ребенок за 3 мин не справился с заданием.</a:t>
            </a:r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endParaRPr lang="ru-RU" sz="3300" dirty="0" smtClean="0">
              <a:solidFill>
                <a:srgbClr val="002060"/>
              </a:solidFill>
            </a:endParaRPr>
          </a:p>
          <a:p>
            <a:r>
              <a:rPr lang="ru-RU" sz="3300" u="sng" dirty="0" smtClean="0">
                <a:solidFill>
                  <a:srgbClr val="002060"/>
                </a:solidFill>
              </a:rPr>
              <a:t>Выводы об уровне развития</a:t>
            </a:r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10 баллов</a:t>
            </a:r>
            <a:r>
              <a:rPr lang="ru-RU" sz="3300" dirty="0" smtClean="0">
                <a:solidFill>
                  <a:srgbClr val="002060"/>
                </a:solidFill>
              </a:rPr>
              <a:t> — очень высокий.</a:t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8-9 баллов</a:t>
            </a:r>
            <a:r>
              <a:rPr lang="ru-RU" sz="3300" dirty="0" smtClean="0">
                <a:solidFill>
                  <a:srgbClr val="002060"/>
                </a:solidFill>
              </a:rPr>
              <a:t> — высокий.</a:t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4-7 баллов</a:t>
            </a:r>
            <a:r>
              <a:rPr lang="ru-RU" sz="3300" dirty="0" smtClean="0">
                <a:solidFill>
                  <a:srgbClr val="002060"/>
                </a:solidFill>
              </a:rPr>
              <a:t> — средний.</a:t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2-3 бал</a:t>
            </a:r>
            <a:r>
              <a:rPr lang="ru-RU" sz="3300" dirty="0" smtClean="0">
                <a:solidFill>
                  <a:srgbClr val="002060"/>
                </a:solidFill>
              </a:rPr>
              <a:t>ла — низкий.</a:t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балл</a:t>
            </a:r>
            <a:r>
              <a:rPr lang="ru-RU" sz="3300" dirty="0" smtClean="0">
                <a:solidFill>
                  <a:srgbClr val="002060"/>
                </a:solidFill>
              </a:rPr>
              <a:t> – очень низкий.</a:t>
            </a:r>
            <a:br>
              <a:rPr lang="ru-RU" sz="3300" dirty="0" smtClean="0">
                <a:solidFill>
                  <a:srgbClr val="002060"/>
                </a:solidFill>
              </a:rPr>
            </a:br>
            <a:endParaRPr lang="ru-RU" sz="3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  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«Отношение ребенка к обучению в школе»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Задача этой методики — определить исходную мотивацию учения у детей, поступающих в школу, т.е. выяснить, есть ли у них интерес к обучению. </a:t>
            </a:r>
          </a:p>
          <a:p>
            <a:r>
              <a:rPr lang="ru-RU" dirty="0" smtClean="0"/>
              <a:t>Отношение ребенка к учению наряду с другими психологическими признаками готовности к обучению составляет основу для заключения о том, готов или не готов ребенок учиться в школе.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Для ответов в данной методике ребенку предлагается следующая серия вопросов: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/>
              <a:t>Хочешь ли ты пойти в школу?</a:t>
            </a:r>
          </a:p>
          <a:p>
            <a:pPr lvl="0"/>
            <a:r>
              <a:rPr lang="ru-RU" sz="2400" dirty="0" smtClean="0"/>
              <a:t>Зачем нужно ходить в школу?</a:t>
            </a:r>
          </a:p>
          <a:p>
            <a:pPr lvl="0"/>
            <a:r>
              <a:rPr lang="ru-RU" sz="2400" dirty="0" smtClean="0"/>
              <a:t>Чем ты будешь заниматься в школе? (Вариант: чем обычно занимаются в школе?)</a:t>
            </a:r>
          </a:p>
          <a:p>
            <a:pPr lvl="0"/>
            <a:r>
              <a:rPr lang="ru-RU" sz="2400" dirty="0" smtClean="0"/>
              <a:t>Что нужно иметь для того, чтобы быть готовым идти в школу?</a:t>
            </a:r>
          </a:p>
          <a:p>
            <a:pPr lvl="0"/>
            <a:r>
              <a:rPr lang="ru-RU" sz="2400" dirty="0" smtClean="0"/>
              <a:t>Что такое уроки? Чем на них занимаются?</a:t>
            </a:r>
          </a:p>
          <a:p>
            <a:pPr lvl="0"/>
            <a:r>
              <a:rPr lang="ru-RU" sz="2400" dirty="0" smtClean="0"/>
              <a:t>Как нужно вести себя на уроках в школе?</a:t>
            </a:r>
          </a:p>
          <a:p>
            <a:pPr lvl="0"/>
            <a:r>
              <a:rPr lang="ru-RU" sz="2400" dirty="0" smtClean="0"/>
              <a:t>Что такое домашние задания?</a:t>
            </a:r>
          </a:p>
          <a:p>
            <a:pPr lvl="0"/>
            <a:r>
              <a:rPr lang="ru-RU" sz="2400" dirty="0" smtClean="0"/>
              <a:t>Зачем нужно выполнять домашние задания?</a:t>
            </a:r>
          </a:p>
          <a:p>
            <a:pPr lvl="0"/>
            <a:r>
              <a:rPr lang="ru-RU" sz="2400" dirty="0" smtClean="0"/>
              <a:t>Чем ты будешь заниматься дома, когда придешь из школы?</a:t>
            </a:r>
          </a:p>
          <a:p>
            <a:pPr lvl="0"/>
            <a:r>
              <a:rPr lang="ru-RU" sz="2400" dirty="0" smtClean="0"/>
              <a:t>Что нового появится в твоей жизни, когда ты начнешь учиться в школе?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 к школе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начало и конец учебного года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2015-2016 учебный год (начало)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2015-2016 учебный год (конец)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617700543"/>
              </p:ext>
            </p:extLst>
          </p:nvPr>
        </p:nvGraphicFramePr>
        <p:xfrm>
          <a:off x="4645025" y="2514600"/>
          <a:ext cx="4041775" cy="408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61855095"/>
              </p:ext>
            </p:extLst>
          </p:nvPr>
        </p:nvGraphicFramePr>
        <p:xfrm>
          <a:off x="457200" y="2514600"/>
          <a:ext cx="4040188" cy="393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34906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2016-2017 </a:t>
            </a:r>
            <a:r>
              <a:rPr lang="ru-RU" dirty="0"/>
              <a:t>учебный год (начало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088"/>
            <a:ext cx="8229600" cy="10687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 к школе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старшего дошкольного возраста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начало учебного года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9647491"/>
              </p:ext>
            </p:extLst>
          </p:nvPr>
        </p:nvGraphicFramePr>
        <p:xfrm>
          <a:off x="971600" y="2492896"/>
          <a:ext cx="7492790" cy="408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97887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6" y="1196752"/>
            <a:ext cx="8496945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 algn="just"/>
            <a:endParaRPr lang="ru-RU" sz="3200" b="1" u="sng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теоретический анализ научной литературы;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наблюдение за дошкольниками старших групп;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беседа с детьми старших групп;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тестирование.</a:t>
            </a: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50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2016-2017 </a:t>
            </a:r>
            <a:r>
              <a:rPr lang="ru-RU" dirty="0"/>
              <a:t>учебный год </a:t>
            </a:r>
            <a:r>
              <a:rPr lang="ru-RU" dirty="0" smtClean="0"/>
              <a:t>(</a:t>
            </a:r>
            <a:r>
              <a:rPr lang="ru-RU" dirty="0" smtClean="0"/>
              <a:t>конец</a:t>
            </a:r>
            <a:r>
              <a:rPr lang="ru-RU" dirty="0" smtClean="0"/>
              <a:t>)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088"/>
            <a:ext cx="8229600" cy="10687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 к школе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старшего дошкольного возраста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учебного года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9647491"/>
              </p:ext>
            </p:extLst>
          </p:nvPr>
        </p:nvGraphicFramePr>
        <p:xfrm>
          <a:off x="971600" y="2492896"/>
          <a:ext cx="7492790" cy="408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97887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5" y="979468"/>
            <a:ext cx="8496945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	В своей работе опираюсь на современные методики:</a:t>
            </a:r>
          </a:p>
          <a:p>
            <a:pPr algn="just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мотивов учения. М.Р. Гинзбурга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Социометрические исследования по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методике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«Два дома»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И.Вандик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П.Экбла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Экспресс-диагностика готовности к школе. 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Вархотова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Е.К,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Дятко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Н.В., Сазонова Е.В.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 воспитателей «Стиль педагогического общения»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«Оцените, готов ли Ваш ребенок к поступлению в школу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marL="342900" lvl="0" indent="-342900"/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639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В ходе работы для  себя  выдвинула гипотезу: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«Ребенок внутренне ставит для себя задачу, благодаря положительной мотивации».</a:t>
            </a:r>
            <a:br>
              <a:rPr lang="ru-RU" sz="4800" dirty="0" smtClean="0">
                <a:solidFill>
                  <a:srgbClr val="0070C0"/>
                </a:solidFill>
              </a:rPr>
            </a:b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i="1" dirty="0">
                <a:solidFill>
                  <a:srgbClr val="7030A0"/>
                </a:solidFill>
              </a:rPr>
              <a:t>Мақсаты</a:t>
            </a:r>
            <a:endParaRPr lang="ru-RU" dirty="0">
              <a:solidFill>
                <a:srgbClr val="7030A0"/>
              </a:solidFill>
            </a:endParaRPr>
          </a:p>
          <a:p>
            <a:pPr algn="just"/>
            <a:r>
              <a:rPr lang="ru-RU" b="1" i="1" dirty="0">
                <a:solidFill>
                  <a:srgbClr val="7030A0"/>
                </a:solidFill>
              </a:rPr>
              <a:t>Цель:</a:t>
            </a:r>
            <a:r>
              <a:rPr lang="kk-KZ" dirty="0">
                <a:solidFill>
                  <a:srgbClr val="7030A0"/>
                </a:solidFill>
              </a:rPr>
              <a:t> Создание условий для формирования учебно-познавательных мотивов и положительного отношения к школе.</a:t>
            </a:r>
            <a:endParaRPr lang="ru-RU" dirty="0">
              <a:solidFill>
                <a:srgbClr val="7030A0"/>
              </a:solidFill>
            </a:endParaRPr>
          </a:p>
          <a:p>
            <a:pPr algn="just"/>
            <a:r>
              <a:rPr lang="kk-KZ" dirty="0">
                <a:solidFill>
                  <a:srgbClr val="7030A0"/>
                </a:solidFill>
              </a:rPr>
              <a:t> </a:t>
            </a:r>
            <a:endParaRPr lang="ru-RU" dirty="0">
              <a:solidFill>
                <a:srgbClr val="7030A0"/>
              </a:solidFill>
            </a:endParaRPr>
          </a:p>
          <a:p>
            <a:pPr algn="just"/>
            <a:r>
              <a:rPr lang="kk-KZ" b="1" i="1" dirty="0">
                <a:solidFill>
                  <a:srgbClr val="7030A0"/>
                </a:solidFill>
              </a:rPr>
              <a:t>Міндеттері</a:t>
            </a:r>
            <a:endParaRPr lang="ru-RU" dirty="0">
              <a:solidFill>
                <a:srgbClr val="7030A0"/>
              </a:solidFill>
            </a:endParaRPr>
          </a:p>
          <a:p>
            <a:pPr algn="just"/>
            <a:r>
              <a:rPr lang="kk-KZ" b="1" i="1" dirty="0">
                <a:solidFill>
                  <a:srgbClr val="7030A0"/>
                </a:solidFill>
              </a:rPr>
              <a:t>Задачи:</a:t>
            </a:r>
            <a:endParaRPr lang="ru-RU" dirty="0">
              <a:solidFill>
                <a:srgbClr val="7030A0"/>
              </a:solidFill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kk-KZ" dirty="0">
                <a:solidFill>
                  <a:srgbClr val="7030A0"/>
                </a:solidFill>
              </a:rPr>
              <a:t>Формировать положительную мотивацию посредством проведения коррекционно- развивающих занятий с детьми</a:t>
            </a:r>
            <a:r>
              <a:rPr lang="kk-KZ" dirty="0" smtClean="0">
                <a:solidFill>
                  <a:srgbClr val="7030A0"/>
                </a:solidFill>
              </a:rPr>
              <a:t>;</a:t>
            </a:r>
          </a:p>
          <a:p>
            <a:pPr lvl="0" algn="just"/>
            <a:endParaRPr lang="ru-RU" dirty="0">
              <a:solidFill>
                <a:srgbClr val="7030A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kk-KZ" dirty="0">
                <a:solidFill>
                  <a:srgbClr val="7030A0"/>
                </a:solidFill>
              </a:rPr>
              <a:t> </a:t>
            </a:r>
            <a:r>
              <a:rPr lang="kk-KZ" dirty="0" smtClean="0">
                <a:solidFill>
                  <a:srgbClr val="7030A0"/>
                </a:solidFill>
              </a:rPr>
              <a:t> </a:t>
            </a:r>
            <a:r>
              <a:rPr lang="kk-KZ" dirty="0">
                <a:solidFill>
                  <a:srgbClr val="7030A0"/>
                </a:solidFill>
              </a:rPr>
              <a:t>Организовывать игровые мероприятия способствующие  развитию учебной мотивации;</a:t>
            </a:r>
            <a:endParaRPr lang="ru-RU" dirty="0">
              <a:solidFill>
                <a:srgbClr val="7030A0"/>
              </a:solidFill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kk-KZ" dirty="0">
                <a:solidFill>
                  <a:srgbClr val="7030A0"/>
                </a:solidFill>
              </a:rPr>
              <a:t>Расширять профессиональную компетенцию педагогов по развитию мотивационной готовности к школе;</a:t>
            </a:r>
            <a:endParaRPr lang="ru-RU" dirty="0">
              <a:solidFill>
                <a:srgbClr val="7030A0"/>
              </a:solidFill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kk-KZ" dirty="0">
                <a:solidFill>
                  <a:srgbClr val="7030A0"/>
                </a:solidFill>
              </a:rPr>
              <a:t>Учить через сказку правильному обращению со школьными принадлежностями, развивать аккуратность и самостоятельность;</a:t>
            </a:r>
            <a:endParaRPr lang="ru-RU" dirty="0">
              <a:solidFill>
                <a:srgbClr val="7030A0"/>
              </a:solidFill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kk-KZ" dirty="0">
                <a:solidFill>
                  <a:srgbClr val="7030A0"/>
                </a:solidFill>
              </a:rPr>
              <a:t>Повышать личностную компетентность родителей в вопросе формирования у детей положительной мотивационной готовности к школе.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797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metod1\Desktop\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 rot="392542">
            <a:off x="3983441" y="1269519"/>
            <a:ext cx="3617981" cy="37354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396044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endParaRPr lang="ru-RU" sz="5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rot="399080">
            <a:off x="4758193" y="1273094"/>
            <a:ext cx="250112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МКҚК №3 </a:t>
            </a:r>
            <a:r>
              <a:rPr kumimoji="0" lang="kk-K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  - Царевич</a:t>
            </a:r>
            <a:r>
              <a:rPr kumimoji="0" lang="kk-K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балабақшасы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ГККП Детский сад №3 </a:t>
            </a:r>
            <a:r>
              <a:rPr kumimoji="0" lang="kk-K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 </a:t>
            </a:r>
            <a:r>
              <a:rPr kumimoji="0" lang="kk-K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Царевич</a:t>
            </a:r>
            <a:r>
              <a:rPr kumimoji="0" lang="kk-K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-1016000" y="7466013"/>
            <a:ext cx="5413375" cy="257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Рисунок 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3934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03732">
            <a:off x="4940061" y="2450904"/>
            <a:ext cx="228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Мектепке дейінгі жастағы</a:t>
            </a: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балалардың психологиялық</a:t>
            </a: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компоненттерін дамыту</a:t>
            </a: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бағдарламасы</a:t>
            </a: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5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kk-KZ" sz="10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 өміріне жол</a:t>
            </a:r>
            <a:r>
              <a:rPr lang="kk-KZ" sz="105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</a:t>
            </a: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встречу школьному горизонту</a:t>
            </a:r>
            <a:r>
              <a:rPr lang="ru-RU" sz="105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психологических</a:t>
            </a: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компонентов у детей</a:t>
            </a: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старшего дошкольного возраста</a:t>
            </a:r>
            <a:r>
              <a:rPr lang="ru-RU" sz="105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713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475656" y="2708920"/>
            <a:ext cx="5472607" cy="1085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Сказочные события ненавязчиво повествуют о школьной жизни с разных сторон, помогают находить позитивный смысл в происходящем.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2195736" y="3972761"/>
            <a:ext cx="5184576" cy="1069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Происходит неосознанная идентификация ребенка с героем сказки, который испытывает школьные трудности, но в дальнейшем успешно преодолевает их.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774280" y="5340917"/>
            <a:ext cx="5110088" cy="1165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 позволяют ребенку почувствовать, что он не одинок в своих переживаниях, что оказывает успокаивающее воздействие, укрепляет уверенность в себе.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775157"/>
            <a:ext cx="7704856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наиболее эффективных форм работы является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сказкотерапия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Данная форма работы стимулирует положительную мотивацию по отношению детей к школе.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chemeClr val="accent1">
                    <a:lumMod val="75000"/>
                  </a:schemeClr>
                </a:solidFill>
              </a:rPr>
              <a:t>Ертегі терапиясының артықшылығы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Преимущество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сказкотерапии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009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864100060"/>
              </p:ext>
            </p:extLst>
          </p:nvPr>
        </p:nvGraphicFramePr>
        <p:xfrm>
          <a:off x="409575" y="764704"/>
          <a:ext cx="862692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957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51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1133</TotalTime>
  <Words>1140</Words>
  <Application>Microsoft Office PowerPoint</Application>
  <PresentationFormat>Экран (4:3)</PresentationFormat>
  <Paragraphs>180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«Мектепке дейінгі ересектерді  ертегі терапиясы арқылы оқытуда   позитивті уәжін қалыптастыру»   «Формирование у старших дошкольников позитивной мотивации к обучению  через сказкотерапию» </vt:lpstr>
      <vt:lpstr>Слайд 2</vt:lpstr>
      <vt:lpstr>Слайд 3</vt:lpstr>
      <vt:lpstr>Слайд 4</vt:lpstr>
      <vt:lpstr>В ходе работы для  себя  выдвинула гипотезу:</vt:lpstr>
      <vt:lpstr>Слайд 6</vt:lpstr>
      <vt:lpstr>Разработки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            Нәтижелілік         Диагностика </vt:lpstr>
      <vt:lpstr>       Слуховая память.    </vt:lpstr>
      <vt:lpstr>Зрительная память. </vt:lpstr>
      <vt:lpstr>Слайд 21</vt:lpstr>
      <vt:lpstr>           Диагностика внимания.Методика       « Найди и вычеркни» (Немов Р.С.) </vt:lpstr>
      <vt:lpstr>Методика "Что здесь лишнее?" </vt:lpstr>
      <vt:lpstr>Слайд 24</vt:lpstr>
      <vt:lpstr>                 </vt:lpstr>
      <vt:lpstr>             «Отношение ребенка к обучению в школе» </vt:lpstr>
      <vt:lpstr>Слайд 27</vt:lpstr>
      <vt:lpstr>Мотивационная готовность к школе  детей старшего дошкольного возраста  на начало и конец учебного года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«Мектепке дейінгі ересектерді  ертегі терапиясы арқылы оқытуда   позитивті уәжін қалыптастыру»   «Формирование у старших дошкольников позитивной мотивации к обучению  через сказкотерапию» </dc:title>
  <dc:creator>zzz</dc:creator>
  <cp:lastModifiedBy>Данил</cp:lastModifiedBy>
  <cp:revision>74</cp:revision>
  <dcterms:created xsi:type="dcterms:W3CDTF">2017-01-26T20:04:40Z</dcterms:created>
  <dcterms:modified xsi:type="dcterms:W3CDTF">2017-08-27T19:43:52Z</dcterms:modified>
</cp:coreProperties>
</file>